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true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8288000" cy="10287000"/>
  <p:notesSz cx="6858000" cy="9144000"/>
  <p:embeddedFontLst>
    <p:embeddedFont>
      <p:font typeface="Pretendard ExtraBold"/>
      <p:bold r:id="rId17"/>
    </p:embeddedFont>
    <p:embeddedFont>
      <p:font typeface="Pretendard Regular"/>
      <p:regular r:id="rId18"/>
    </p:embeddedFont>
    <p:embeddedFont>
      <p:font typeface="Pretendard Bold"/>
      <p:bold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fonts/font1.fntdata" Type="http://schemas.openxmlformats.org/officeDocument/2006/relationships/font"/><Relationship Id="rId18" Target="fonts/font2.fntdata" Type="http://schemas.openxmlformats.org/officeDocument/2006/relationships/font"/><Relationship Id="rId19" Target="fonts/font3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Relationship Id="rId4" Target="../media/image13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Relationship Id="rId4" Target="../media/image6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Relationship Id="rId4" Target="../media/image7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Relationship Id="rId4" Target="../media/image8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Relationship Id="rId4" Target="../media/image9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Relationship Id="rId4" Target="../media/image10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Relationship Id="rId4" Target="../media/image11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Relationship Id="rId4" Target="../media/image12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E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16000" y="838200"/>
            <a:ext cx="16243300" cy="254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016000" y="1968500"/>
            <a:ext cx="11087100" cy="2336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2089"/>
              </a:lnSpc>
            </a:pPr>
            <a:r>
              <a:rPr lang="en-US" sz="7000" b="false" i="false" u="none" strike="noStrike">
                <a:solidFill>
                  <a:srgbClr val="595959"/>
                </a:solidFill>
                <a:latin typeface="Pretendard ExtraBold"/>
              </a:rPr>
              <a:t>1, 2</a:t>
            </a:r>
            <a:r>
              <a:rPr lang="ko-KR" sz="7000" b="false" i="false" u="none" strike="noStrike">
                <a:solidFill>
                  <a:srgbClr val="595959"/>
                </a:solidFill>
                <a:ea typeface="Pretendard ExtraBold"/>
              </a:rPr>
              <a:t>주차</a:t>
            </a:r>
            <a:r>
              <a:rPr lang="en-US" sz="7000" b="false" i="false" u="none" strike="noStrike">
                <a:solidFill>
                  <a:srgbClr val="595959"/>
                </a:solidFill>
                <a:latin typeface="Pretendard ExtraBold"/>
              </a:rPr>
              <a:t> </a:t>
            </a:r>
            <a:r>
              <a:rPr lang="ko-KR" sz="7000" b="false" i="false" u="none" strike="noStrike">
                <a:solidFill>
                  <a:srgbClr val="595959"/>
                </a:solidFill>
                <a:ea typeface="Pretendard ExtraBold"/>
              </a:rPr>
              <a:t>과제</a:t>
            </a:r>
            <a:r>
              <a:rPr lang="en-US" sz="7000" b="false" i="false" u="none" strike="noStrike">
                <a:solidFill>
                  <a:srgbClr val="595959"/>
                </a:solidFill>
                <a:latin typeface="Pretendard ExtraBold"/>
              </a:rPr>
              <a:t> :</a:t>
            </a:r>
          </a:p>
          <a:p>
            <a:pPr algn="l" lvl="0">
              <a:lnSpc>
                <a:spcPct val="102089"/>
              </a:lnSpc>
            </a:pPr>
            <a:r>
              <a:rPr lang="ko-KR" sz="7000" b="false" i="false" u="none" strike="noStrike">
                <a:solidFill>
                  <a:srgbClr val="3452F0"/>
                </a:solidFill>
                <a:ea typeface="Pretendard ExtraBold"/>
              </a:rPr>
              <a:t>자료구조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54100" y="1384300"/>
            <a:ext cx="6388100" cy="469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600" b="false" i="false" u="none" strike="noStrike">
                <a:solidFill>
                  <a:srgbClr val="787878"/>
                </a:solidFill>
                <a:ea typeface="Pretendard Regular"/>
              </a:rPr>
              <a:t>에꼴캡스톤디자인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858500" y="7848600"/>
            <a:ext cx="6388100" cy="1041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25329"/>
              </a:lnSpc>
            </a:pPr>
            <a:r>
              <a:rPr lang="ko-KR" sz="2800" b="false" i="false" u="none" strike="noStrike">
                <a:solidFill>
                  <a:srgbClr val="595959"/>
                </a:solidFill>
                <a:ea typeface="Pretendard Bold"/>
              </a:rPr>
              <a:t>경성대학교</a:t>
            </a:r>
            <a:r>
              <a:rPr lang="en-US" sz="2800" b="false" i="false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2800" b="false" i="false" u="none" strike="noStrike">
                <a:solidFill>
                  <a:srgbClr val="595959"/>
                </a:solidFill>
                <a:ea typeface="Pretendard Bold"/>
              </a:rPr>
              <a:t>소프트웨어학과</a:t>
            </a:r>
          </a:p>
          <a:p>
            <a:pPr algn="r" lvl="0">
              <a:lnSpc>
                <a:spcPct val="125329"/>
              </a:lnSpc>
            </a:pPr>
            <a:r>
              <a:rPr lang="en-US" sz="2800" b="false" i="false" u="none" strike="noStrike">
                <a:solidFill>
                  <a:srgbClr val="595959"/>
                </a:solidFill>
                <a:latin typeface="Pretendard Regular"/>
              </a:rPr>
              <a:t>2023564008 </a:t>
            </a:r>
            <a:r>
              <a:rPr lang="ko-KR" sz="2800" b="false" i="false" u="none" strike="noStrike">
                <a:solidFill>
                  <a:srgbClr val="595959"/>
                </a:solidFill>
                <a:ea typeface="Pretendard Regular"/>
              </a:rPr>
              <a:t>김미진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16000" y="9385300"/>
            <a:ext cx="16243300" cy="254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16000" y="9385300"/>
            <a:ext cx="16243300" cy="254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168400" y="1422400"/>
            <a:ext cx="11137900" cy="927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2089"/>
              </a:lnSpc>
            </a:pPr>
            <a:r>
              <a:rPr lang="en-US" sz="5200" b="false" i="false" u="none" strike="noStrike">
                <a:solidFill>
                  <a:srgbClr val="595959"/>
                </a:solidFill>
                <a:latin typeface="Pretendard ExtraBold"/>
              </a:rPr>
              <a:t> 2164</a:t>
            </a:r>
            <a:r>
              <a:rPr lang="ko-KR" sz="5200" b="false" i="false" u="none" strike="noStrike">
                <a:solidFill>
                  <a:srgbClr val="595959"/>
                </a:solidFill>
                <a:ea typeface="Pretendard ExtraBold"/>
              </a:rPr>
              <a:t>번</a:t>
            </a:r>
            <a:r>
              <a:rPr lang="en-US" sz="5200" b="false" i="false" u="none" strike="noStrike">
                <a:solidFill>
                  <a:srgbClr val="595959"/>
                </a:solidFill>
                <a:latin typeface="Pretendard ExtraBold"/>
              </a:rPr>
              <a:t> : </a:t>
            </a:r>
            <a:r>
              <a:rPr lang="ko-KR" sz="5200" b="false" i="false" u="none" strike="noStrike">
                <a:solidFill>
                  <a:srgbClr val="3452F0"/>
                </a:solidFill>
                <a:ea typeface="Pretendard ExtraBold"/>
              </a:rPr>
              <a:t>카드</a:t>
            </a:r>
            <a:r>
              <a:rPr lang="en-US" sz="5200" b="false" i="false" u="none" strike="noStrike">
                <a:solidFill>
                  <a:srgbClr val="3452F0"/>
                </a:solidFill>
                <a:latin typeface="Pretendard ExtraBold"/>
              </a:rPr>
              <a:t>2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9626600"/>
            <a:ext cx="22098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자료구조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243300" y="9499600"/>
            <a:ext cx="10160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Page 10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16000" y="952500"/>
            <a:ext cx="16243300" cy="254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16000" y="2870200"/>
            <a:ext cx="7899400" cy="60452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9372600" y="2197100"/>
            <a:ext cx="7950200" cy="5880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2050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from collections import deque</a:t>
            </a:r>
          </a:p>
          <a:p>
            <a:pPr algn="l" lvl="0">
              <a:lnSpc>
                <a:spcPct val="112050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12050"/>
              </a:lnSpc>
            </a:pPr>
            <a:r>
              <a:rPr lang="en-US" sz="1800" b="false" i="true" u="none" strike="noStrike">
                <a:solidFill>
                  <a:srgbClr val="787878"/>
                </a:solidFill>
                <a:latin typeface="Pretendard Regular"/>
              </a:rPr>
              <a:t># N</a:t>
            </a:r>
            <a:r>
              <a:rPr lang="ko-KR" sz="1800" b="false" i="true" u="none" strike="noStrike">
                <a:solidFill>
                  <a:srgbClr val="787878"/>
                </a:solidFill>
                <a:ea typeface="Pretendard Regular"/>
              </a:rPr>
              <a:t>개의</a:t>
            </a:r>
            <a:r>
              <a:rPr lang="en-US" sz="1800" b="false" i="tru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1800" b="false" i="true" u="none" strike="noStrike">
                <a:solidFill>
                  <a:srgbClr val="787878"/>
                </a:solidFill>
                <a:ea typeface="Pretendard Regular"/>
              </a:rPr>
              <a:t>카드를</a:t>
            </a:r>
            <a:r>
              <a:rPr lang="en-US" sz="1800" b="false" i="tru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1800" b="false" i="true" u="none" strike="noStrike">
                <a:solidFill>
                  <a:srgbClr val="787878"/>
                </a:solidFill>
                <a:ea typeface="Pretendard Regular"/>
              </a:rPr>
              <a:t>입력</a:t>
            </a:r>
          </a:p>
          <a:p>
            <a:pPr algn="l" lvl="0">
              <a:lnSpc>
                <a:spcPct val="112050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N = int(input())</a:t>
            </a:r>
          </a:p>
          <a:p>
            <a:pPr algn="l" lvl="0">
              <a:lnSpc>
                <a:spcPct val="112050"/>
              </a:lnSpc>
            </a:pPr>
            <a:r>
              <a:rPr lang="en-US" sz="1800" b="false" i="true" u="none" strike="noStrike">
                <a:solidFill>
                  <a:srgbClr val="787878"/>
                </a:solidFill>
                <a:latin typeface="Pretendard Regular"/>
              </a:rPr>
              <a:t># </a:t>
            </a:r>
            <a:r>
              <a:rPr lang="ko-KR" sz="1800" b="false" i="true" u="none" strike="noStrike">
                <a:solidFill>
                  <a:srgbClr val="787878"/>
                </a:solidFill>
                <a:ea typeface="Pretendard Regular"/>
              </a:rPr>
              <a:t>덱</a:t>
            </a:r>
            <a:r>
              <a:rPr lang="en-US" sz="1800" b="false" i="true" u="none" strike="noStrike">
                <a:solidFill>
                  <a:srgbClr val="787878"/>
                </a:solidFill>
                <a:latin typeface="Pretendard Regular"/>
              </a:rPr>
              <a:t>(</a:t>
            </a:r>
            <a:r>
              <a:rPr lang="ko-KR" sz="1800" b="false" i="true" u="none" strike="noStrike">
                <a:solidFill>
                  <a:srgbClr val="787878"/>
                </a:solidFill>
                <a:ea typeface="Pretendard Regular"/>
              </a:rPr>
              <a:t>양방향</a:t>
            </a:r>
            <a:r>
              <a:rPr lang="en-US" sz="1800" b="false" i="tru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1800" b="false" i="true" u="none" strike="noStrike">
                <a:solidFill>
                  <a:srgbClr val="787878"/>
                </a:solidFill>
                <a:ea typeface="Pretendard Regular"/>
              </a:rPr>
              <a:t>큐</a:t>
            </a:r>
            <a:r>
              <a:rPr lang="en-US" sz="1800" b="false" i="true" u="none" strike="noStrike">
                <a:solidFill>
                  <a:srgbClr val="787878"/>
                </a:solidFill>
                <a:latin typeface="Pretendard Regular"/>
              </a:rPr>
              <a:t>) </a:t>
            </a:r>
            <a:r>
              <a:rPr lang="ko-KR" sz="1800" b="false" i="true" u="none" strike="noStrike">
                <a:solidFill>
                  <a:srgbClr val="787878"/>
                </a:solidFill>
                <a:ea typeface="Pretendard Regular"/>
              </a:rPr>
              <a:t>생성</a:t>
            </a:r>
          </a:p>
          <a:p>
            <a:pPr algn="l" lvl="0">
              <a:lnSpc>
                <a:spcPct val="112050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myQueue = deque()</a:t>
            </a:r>
          </a:p>
          <a:p>
            <a:pPr algn="l" lvl="0">
              <a:lnSpc>
                <a:spcPct val="112050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12050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for i in range(1, N+1): </a:t>
            </a:r>
            <a:r>
              <a:rPr lang="en-US" sz="1800" b="false" i="true" u="none" strike="noStrike">
                <a:solidFill>
                  <a:srgbClr val="787878"/>
                </a:solidFill>
                <a:latin typeface="Pretendard Regular"/>
              </a:rPr>
              <a:t># 1</a:t>
            </a:r>
            <a:r>
              <a:rPr lang="ko-KR" sz="1800" b="false" i="true" u="none" strike="noStrike">
                <a:solidFill>
                  <a:srgbClr val="787878"/>
                </a:solidFill>
                <a:ea typeface="Pretendard Regular"/>
              </a:rPr>
              <a:t>부터</a:t>
            </a:r>
            <a:r>
              <a:rPr lang="en-US" sz="1800" b="false" i="true" u="none" strike="noStrike">
                <a:solidFill>
                  <a:srgbClr val="787878"/>
                </a:solidFill>
                <a:latin typeface="Pretendard Regular"/>
              </a:rPr>
              <a:t> N</a:t>
            </a:r>
            <a:r>
              <a:rPr lang="ko-KR" sz="1800" b="false" i="true" u="none" strike="noStrike">
                <a:solidFill>
                  <a:srgbClr val="787878"/>
                </a:solidFill>
                <a:ea typeface="Pretendard Regular"/>
              </a:rPr>
              <a:t>까지의</a:t>
            </a:r>
            <a:r>
              <a:rPr lang="en-US" sz="1800" b="false" i="tru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1800" b="false" i="true" u="none" strike="noStrike">
                <a:solidFill>
                  <a:srgbClr val="787878"/>
                </a:solidFill>
                <a:ea typeface="Pretendard Regular"/>
              </a:rPr>
              <a:t>숫자를</a:t>
            </a:r>
            <a:r>
              <a:rPr lang="en-US" sz="1800" b="false" i="tru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1800" b="false" i="true" u="none" strike="noStrike">
                <a:solidFill>
                  <a:srgbClr val="787878"/>
                </a:solidFill>
                <a:ea typeface="Pretendard Regular"/>
              </a:rPr>
              <a:t>덱에</a:t>
            </a:r>
            <a:r>
              <a:rPr lang="en-US" sz="1800" b="false" i="tru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1800" b="false" i="true" u="none" strike="noStrike">
                <a:solidFill>
                  <a:srgbClr val="787878"/>
                </a:solidFill>
                <a:ea typeface="Pretendard Regular"/>
              </a:rPr>
              <a:t>순서대로</a:t>
            </a:r>
            <a:r>
              <a:rPr lang="en-US" sz="1800" b="false" i="tru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1800" b="false" i="true" u="none" strike="noStrike">
                <a:solidFill>
                  <a:srgbClr val="787878"/>
                </a:solidFill>
                <a:ea typeface="Pretendard Regular"/>
              </a:rPr>
              <a:t>추가</a:t>
            </a:r>
          </a:p>
          <a:p>
            <a:pPr algn="l" lvl="0">
              <a:lnSpc>
                <a:spcPct val="112050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myQueue.append(i)</a:t>
            </a:r>
          </a:p>
          <a:p>
            <a:pPr algn="l" lvl="0">
              <a:lnSpc>
                <a:spcPct val="112050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 </a:t>
            </a:r>
          </a:p>
          <a:p>
            <a:pPr algn="l" lvl="0">
              <a:lnSpc>
                <a:spcPct val="112050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while len(myQueue) &gt; 1:</a:t>
            </a:r>
          </a:p>
          <a:p>
            <a:pPr algn="l" lvl="0">
              <a:lnSpc>
                <a:spcPct val="112050"/>
              </a:lnSpc>
            </a:pPr>
            <a:r>
              <a:rPr lang="en-US" sz="1800" b="false" i="true" u="none" strike="noStrike">
                <a:solidFill>
                  <a:srgbClr val="787878"/>
                </a:solidFill>
                <a:latin typeface="Pretendard Regular"/>
              </a:rPr>
              <a:t>    # </a:t>
            </a:r>
            <a:r>
              <a:rPr lang="ko-KR" sz="1800" b="false" i="true" u="none" strike="noStrike">
                <a:solidFill>
                  <a:srgbClr val="787878"/>
                </a:solidFill>
                <a:ea typeface="Pretendard Regular"/>
              </a:rPr>
              <a:t>맨</a:t>
            </a:r>
            <a:r>
              <a:rPr lang="en-US" sz="1800" b="false" i="tru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1800" b="false" i="true" u="none" strike="noStrike">
                <a:solidFill>
                  <a:srgbClr val="787878"/>
                </a:solidFill>
                <a:ea typeface="Pretendard Regular"/>
              </a:rPr>
              <a:t>위에</a:t>
            </a:r>
            <a:r>
              <a:rPr lang="en-US" sz="1800" b="false" i="tru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1800" b="false" i="true" u="none" strike="noStrike">
                <a:solidFill>
                  <a:srgbClr val="787878"/>
                </a:solidFill>
                <a:ea typeface="Pretendard Regular"/>
              </a:rPr>
              <a:t>있는</a:t>
            </a:r>
            <a:r>
              <a:rPr lang="en-US" sz="1800" b="false" i="tru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1800" b="false" i="true" u="none" strike="noStrike">
                <a:solidFill>
                  <a:srgbClr val="787878"/>
                </a:solidFill>
                <a:ea typeface="Pretendard Regular"/>
              </a:rPr>
              <a:t>카드</a:t>
            </a:r>
            <a:r>
              <a:rPr lang="en-US" sz="1800" b="false" i="true" u="none" strike="noStrike">
                <a:solidFill>
                  <a:srgbClr val="787878"/>
                </a:solidFill>
                <a:latin typeface="Pretendard Regular"/>
              </a:rPr>
              <a:t>(</a:t>
            </a:r>
            <a:r>
              <a:rPr lang="ko-KR" sz="1800" b="false" i="true" u="none" strike="noStrike">
                <a:solidFill>
                  <a:srgbClr val="787878"/>
                </a:solidFill>
                <a:ea typeface="Pretendard Regular"/>
              </a:rPr>
              <a:t>가장</a:t>
            </a:r>
            <a:r>
              <a:rPr lang="en-US" sz="1800" b="false" i="tru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1800" b="false" i="true" u="none" strike="noStrike">
                <a:solidFill>
                  <a:srgbClr val="787878"/>
                </a:solidFill>
                <a:ea typeface="Pretendard Regular"/>
              </a:rPr>
              <a:t>왼쪽</a:t>
            </a:r>
            <a:r>
              <a:rPr lang="en-US" sz="1800" b="false" i="tru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1800" b="false" i="true" u="none" strike="noStrike">
                <a:solidFill>
                  <a:srgbClr val="787878"/>
                </a:solidFill>
                <a:ea typeface="Pretendard Regular"/>
              </a:rPr>
              <a:t>원소</a:t>
            </a:r>
            <a:r>
              <a:rPr lang="en-US" sz="1800" b="false" i="true" u="none" strike="noStrike">
                <a:solidFill>
                  <a:srgbClr val="787878"/>
                </a:solidFill>
                <a:latin typeface="Pretendard Regular"/>
              </a:rPr>
              <a:t>)</a:t>
            </a:r>
            <a:r>
              <a:rPr lang="ko-KR" sz="1800" b="false" i="true" u="none" strike="noStrike">
                <a:solidFill>
                  <a:srgbClr val="787878"/>
                </a:solidFill>
                <a:ea typeface="Pretendard Regular"/>
              </a:rPr>
              <a:t>를</a:t>
            </a:r>
            <a:r>
              <a:rPr lang="en-US" sz="1800" b="false" i="tru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1800" b="false" i="true" u="none" strike="noStrike">
                <a:solidFill>
                  <a:srgbClr val="787878"/>
                </a:solidFill>
                <a:ea typeface="Pretendard Regular"/>
              </a:rPr>
              <a:t>버림</a:t>
            </a:r>
          </a:p>
          <a:p>
            <a:pPr algn="l" lvl="0">
              <a:lnSpc>
                <a:spcPct val="112050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myQueue.popleft()</a:t>
            </a:r>
          </a:p>
          <a:p>
            <a:pPr algn="l" lvl="0">
              <a:lnSpc>
                <a:spcPct val="112050"/>
              </a:lnSpc>
            </a:pPr>
            <a:r>
              <a:rPr lang="en-US" sz="1800" b="false" i="true" u="none" strike="noStrike">
                <a:solidFill>
                  <a:srgbClr val="787878"/>
                </a:solidFill>
                <a:latin typeface="Pretendard Regular"/>
              </a:rPr>
              <a:t>    # </a:t>
            </a:r>
            <a:r>
              <a:rPr lang="ko-KR" sz="1800" b="false" i="true" u="none" strike="noStrike">
                <a:solidFill>
                  <a:srgbClr val="787878"/>
                </a:solidFill>
                <a:ea typeface="Pretendard Regular"/>
              </a:rPr>
              <a:t>그</a:t>
            </a:r>
            <a:r>
              <a:rPr lang="en-US" sz="1800" b="false" i="tru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1800" b="false" i="true" u="none" strike="noStrike">
                <a:solidFill>
                  <a:srgbClr val="787878"/>
                </a:solidFill>
                <a:ea typeface="Pretendard Regular"/>
              </a:rPr>
              <a:t>다음</a:t>
            </a:r>
            <a:r>
              <a:rPr lang="en-US" sz="1800" b="false" i="tru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1800" b="false" i="true" u="none" strike="noStrike">
                <a:solidFill>
                  <a:srgbClr val="787878"/>
                </a:solidFill>
                <a:ea typeface="Pretendard Regular"/>
              </a:rPr>
              <a:t>맨</a:t>
            </a:r>
            <a:r>
              <a:rPr lang="en-US" sz="1800" b="false" i="tru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1800" b="false" i="true" u="none" strike="noStrike">
                <a:solidFill>
                  <a:srgbClr val="787878"/>
                </a:solidFill>
                <a:ea typeface="Pretendard Regular"/>
              </a:rPr>
              <a:t>위에</a:t>
            </a:r>
            <a:r>
              <a:rPr lang="en-US" sz="1800" b="false" i="tru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1800" b="false" i="true" u="none" strike="noStrike">
                <a:solidFill>
                  <a:srgbClr val="787878"/>
                </a:solidFill>
                <a:ea typeface="Pretendard Regular"/>
              </a:rPr>
              <a:t>있는</a:t>
            </a:r>
            <a:r>
              <a:rPr lang="en-US" sz="1800" b="false" i="tru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1800" b="false" i="true" u="none" strike="noStrike">
                <a:solidFill>
                  <a:srgbClr val="787878"/>
                </a:solidFill>
                <a:ea typeface="Pretendard Regular"/>
              </a:rPr>
              <a:t>카드</a:t>
            </a:r>
            <a:r>
              <a:rPr lang="en-US" sz="1800" b="false" i="true" u="none" strike="noStrike">
                <a:solidFill>
                  <a:srgbClr val="787878"/>
                </a:solidFill>
                <a:latin typeface="Pretendard Regular"/>
              </a:rPr>
              <a:t>(</a:t>
            </a:r>
            <a:r>
              <a:rPr lang="ko-KR" sz="1800" b="false" i="true" u="none" strike="noStrike">
                <a:solidFill>
                  <a:srgbClr val="787878"/>
                </a:solidFill>
                <a:ea typeface="Pretendard Regular"/>
              </a:rPr>
              <a:t>가장</a:t>
            </a:r>
            <a:r>
              <a:rPr lang="en-US" sz="1800" b="false" i="tru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1800" b="false" i="true" u="none" strike="noStrike">
                <a:solidFill>
                  <a:srgbClr val="787878"/>
                </a:solidFill>
                <a:ea typeface="Pretendard Regular"/>
              </a:rPr>
              <a:t>왼쪽</a:t>
            </a:r>
            <a:r>
              <a:rPr lang="en-US" sz="1800" b="false" i="tru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1800" b="false" i="true" u="none" strike="noStrike">
                <a:solidFill>
                  <a:srgbClr val="787878"/>
                </a:solidFill>
                <a:ea typeface="Pretendard Regular"/>
              </a:rPr>
              <a:t>원소</a:t>
            </a:r>
            <a:r>
              <a:rPr lang="en-US" sz="1800" b="false" i="true" u="none" strike="noStrike">
                <a:solidFill>
                  <a:srgbClr val="787878"/>
                </a:solidFill>
                <a:latin typeface="Pretendard Regular"/>
              </a:rPr>
              <a:t>)</a:t>
            </a:r>
            <a:r>
              <a:rPr lang="ko-KR" sz="1800" b="false" i="true" u="none" strike="noStrike">
                <a:solidFill>
                  <a:srgbClr val="787878"/>
                </a:solidFill>
                <a:ea typeface="Pretendard Regular"/>
              </a:rPr>
              <a:t>를</a:t>
            </a:r>
            <a:r>
              <a:rPr lang="en-US" sz="1800" b="false" i="tru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1800" b="false" i="true" u="none" strike="noStrike">
                <a:solidFill>
                  <a:srgbClr val="787878"/>
                </a:solidFill>
                <a:ea typeface="Pretendard Regular"/>
              </a:rPr>
              <a:t>맨</a:t>
            </a:r>
            <a:r>
              <a:rPr lang="en-US" sz="1800" b="false" i="tru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1800" b="false" i="true" u="none" strike="noStrike">
                <a:solidFill>
                  <a:srgbClr val="787878"/>
                </a:solidFill>
                <a:ea typeface="Pretendard Regular"/>
              </a:rPr>
              <a:t>아래</a:t>
            </a:r>
            <a:r>
              <a:rPr lang="en-US" sz="1800" b="false" i="true" u="none" strike="noStrike">
                <a:solidFill>
                  <a:srgbClr val="787878"/>
                </a:solidFill>
                <a:latin typeface="Pretendard Regular"/>
              </a:rPr>
              <a:t>(</a:t>
            </a:r>
            <a:r>
              <a:rPr lang="ko-KR" sz="1800" b="false" i="true" u="none" strike="noStrike">
                <a:solidFill>
                  <a:srgbClr val="787878"/>
                </a:solidFill>
                <a:ea typeface="Pretendard Regular"/>
              </a:rPr>
              <a:t>가장</a:t>
            </a:r>
            <a:r>
              <a:rPr lang="en-US" sz="1800" b="false" i="tru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1800" b="false" i="true" u="none" strike="noStrike">
                <a:solidFill>
                  <a:srgbClr val="787878"/>
                </a:solidFill>
                <a:ea typeface="Pretendard Regular"/>
              </a:rPr>
              <a:t>오른쪽</a:t>
            </a:r>
            <a:r>
              <a:rPr lang="en-US" sz="1800" b="false" i="true" u="none" strike="noStrike">
                <a:solidFill>
                  <a:srgbClr val="787878"/>
                </a:solidFill>
                <a:latin typeface="Pretendard Regular"/>
              </a:rPr>
              <a:t>)</a:t>
            </a:r>
            <a:r>
              <a:rPr lang="ko-KR" sz="1800" b="false" i="true" u="none" strike="noStrike">
                <a:solidFill>
                  <a:srgbClr val="787878"/>
                </a:solidFill>
                <a:ea typeface="Pretendard Regular"/>
              </a:rPr>
              <a:t>로</a:t>
            </a:r>
            <a:r>
              <a:rPr lang="en-US" sz="1800" b="false" i="tru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1800" b="false" i="true" u="none" strike="noStrike">
                <a:solidFill>
                  <a:srgbClr val="787878"/>
                </a:solidFill>
                <a:ea typeface="Pretendard Regular"/>
              </a:rPr>
              <a:t>옮김</a:t>
            </a:r>
          </a:p>
          <a:p>
            <a:pPr algn="l" lvl="0">
              <a:lnSpc>
                <a:spcPct val="112050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myQueue.append (myQueue.popleft())</a:t>
            </a:r>
          </a:p>
          <a:p>
            <a:pPr algn="l" lvl="0">
              <a:lnSpc>
                <a:spcPct val="112050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12050"/>
              </a:lnSpc>
            </a:pPr>
            <a:r>
              <a:rPr lang="en-US" sz="1800" b="false" i="true" u="none" strike="noStrike">
                <a:solidFill>
                  <a:srgbClr val="787878"/>
                </a:solidFill>
                <a:latin typeface="Pretendard Regular"/>
              </a:rPr>
              <a:t># </a:t>
            </a:r>
            <a:r>
              <a:rPr lang="ko-KR" sz="1800" b="false" i="true" u="none" strike="noStrike">
                <a:solidFill>
                  <a:srgbClr val="787878"/>
                </a:solidFill>
                <a:ea typeface="Pretendard Regular"/>
              </a:rPr>
              <a:t>마지막으로</a:t>
            </a:r>
            <a:r>
              <a:rPr lang="en-US" sz="1800" b="false" i="tru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1800" b="false" i="true" u="none" strike="noStrike">
                <a:solidFill>
                  <a:srgbClr val="787878"/>
                </a:solidFill>
                <a:ea typeface="Pretendard Regular"/>
              </a:rPr>
              <a:t>남은</a:t>
            </a:r>
            <a:r>
              <a:rPr lang="en-US" sz="1800" b="false" i="tru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1800" b="false" i="true" u="none" strike="noStrike">
                <a:solidFill>
                  <a:srgbClr val="787878"/>
                </a:solidFill>
                <a:ea typeface="Pretendard Regular"/>
              </a:rPr>
              <a:t>한</a:t>
            </a:r>
            <a:r>
              <a:rPr lang="en-US" sz="1800" b="false" i="tru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1800" b="false" i="true" u="none" strike="noStrike">
                <a:solidFill>
                  <a:srgbClr val="787878"/>
                </a:solidFill>
                <a:ea typeface="Pretendard Regular"/>
              </a:rPr>
              <a:t>장의</a:t>
            </a:r>
            <a:r>
              <a:rPr lang="en-US" sz="1800" b="false" i="tru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1800" b="false" i="true" u="none" strike="noStrike">
                <a:solidFill>
                  <a:srgbClr val="787878"/>
                </a:solidFill>
                <a:ea typeface="Pretendard Regular"/>
              </a:rPr>
              <a:t>카드</a:t>
            </a:r>
            <a:r>
              <a:rPr lang="en-US" sz="1800" b="false" i="true" u="none" strike="noStrike">
                <a:solidFill>
                  <a:srgbClr val="787878"/>
                </a:solidFill>
                <a:latin typeface="Pretendard Regular"/>
              </a:rPr>
              <a:t>(</a:t>
            </a:r>
            <a:r>
              <a:rPr lang="ko-KR" sz="1800" b="false" i="true" u="none" strike="noStrike">
                <a:solidFill>
                  <a:srgbClr val="787878"/>
                </a:solidFill>
                <a:ea typeface="Pretendard Regular"/>
              </a:rPr>
              <a:t>덱의</a:t>
            </a:r>
            <a:r>
              <a:rPr lang="en-US" sz="1800" b="false" i="tru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1800" b="false" i="true" u="none" strike="noStrike">
                <a:solidFill>
                  <a:srgbClr val="787878"/>
                </a:solidFill>
                <a:ea typeface="Pretendard Regular"/>
              </a:rPr>
              <a:t>첫</a:t>
            </a:r>
            <a:r>
              <a:rPr lang="en-US" sz="1800" b="false" i="tru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1800" b="false" i="true" u="none" strike="noStrike">
                <a:solidFill>
                  <a:srgbClr val="787878"/>
                </a:solidFill>
                <a:ea typeface="Pretendard Regular"/>
              </a:rPr>
              <a:t>번째</a:t>
            </a:r>
            <a:r>
              <a:rPr lang="en-US" sz="1800" b="false" i="tru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1800" b="false" i="true" u="none" strike="noStrike">
                <a:solidFill>
                  <a:srgbClr val="787878"/>
                </a:solidFill>
                <a:ea typeface="Pretendard Regular"/>
              </a:rPr>
              <a:t>원소</a:t>
            </a:r>
            <a:r>
              <a:rPr lang="en-US" sz="1800" b="false" i="true" u="none" strike="noStrike">
                <a:solidFill>
                  <a:srgbClr val="787878"/>
                </a:solidFill>
                <a:latin typeface="Pretendard Regular"/>
              </a:rPr>
              <a:t>)</a:t>
            </a:r>
            <a:r>
              <a:rPr lang="ko-KR" sz="1800" b="false" i="true" u="none" strike="noStrike">
                <a:solidFill>
                  <a:srgbClr val="787878"/>
                </a:solidFill>
                <a:ea typeface="Pretendard Regular"/>
              </a:rPr>
              <a:t>를</a:t>
            </a:r>
            <a:r>
              <a:rPr lang="en-US" sz="1800" b="false" i="tru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1800" b="false" i="true" u="none" strike="noStrike">
                <a:solidFill>
                  <a:srgbClr val="787878"/>
                </a:solidFill>
                <a:ea typeface="Pretendard Regular"/>
              </a:rPr>
              <a:t>출력</a:t>
            </a:r>
          </a:p>
          <a:p>
            <a:pPr algn="l" lvl="0">
              <a:lnSpc>
                <a:spcPct val="112050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print(myQueue[0])</a:t>
            </a:r>
          </a:p>
          <a:p>
            <a:pPr algn="l" lvl="0">
              <a:lnSpc>
                <a:spcPct val="112050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E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54100" y="1384300"/>
            <a:ext cx="11760200" cy="469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600" b="false" i="false" u="none" strike="noStrike">
                <a:solidFill>
                  <a:srgbClr val="787878"/>
                </a:solidFill>
                <a:ea typeface="Pretendard Regular"/>
              </a:rPr>
              <a:t>에꼴캡스톤디자인</a:t>
            </a: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16000" y="838200"/>
            <a:ext cx="16243300" cy="254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016000" y="1993900"/>
            <a:ext cx="12420600" cy="4521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2089"/>
              </a:lnSpc>
            </a:pPr>
            <a:r>
              <a:rPr lang="ko-KR" sz="7000" b="false" i="false" u="none" strike="noStrike">
                <a:solidFill>
                  <a:srgbClr val="595959"/>
                </a:solidFill>
                <a:ea typeface="Pretendard ExtraBold"/>
              </a:rPr>
              <a:t>이상으로</a:t>
            </a:r>
            <a:r>
              <a:rPr lang="en-US" sz="7000" b="false" i="false" u="none" strike="noStrike">
                <a:solidFill>
                  <a:srgbClr val="595959"/>
                </a:solidFill>
                <a:latin typeface="Pretendard ExtraBold"/>
              </a:rPr>
              <a:t> 1, 2</a:t>
            </a:r>
            <a:r>
              <a:rPr lang="ko-KR" sz="7000" b="false" i="false" u="none" strike="noStrike">
                <a:solidFill>
                  <a:srgbClr val="595959"/>
                </a:solidFill>
                <a:ea typeface="Pretendard ExtraBold"/>
              </a:rPr>
              <a:t>주차</a:t>
            </a:r>
            <a:r>
              <a:rPr lang="en-US" sz="7000" b="false" i="false" u="none" strike="noStrike">
                <a:solidFill>
                  <a:srgbClr val="595959"/>
                </a:solidFill>
                <a:latin typeface="Pretendard ExtraBold"/>
              </a:rPr>
              <a:t> </a:t>
            </a:r>
            <a:r>
              <a:rPr lang="ko-KR" sz="7000" b="false" i="false" u="none" strike="noStrike">
                <a:solidFill>
                  <a:srgbClr val="595959"/>
                </a:solidFill>
                <a:ea typeface="Pretendard ExtraBold"/>
              </a:rPr>
              <a:t>과제</a:t>
            </a:r>
            <a:r>
              <a:rPr lang="en-US" sz="7000" b="false" i="false" u="none" strike="noStrike">
                <a:solidFill>
                  <a:srgbClr val="595959"/>
                </a:solidFill>
                <a:latin typeface="Pretendard ExtraBold"/>
              </a:rPr>
              <a:t> :</a:t>
            </a:r>
          </a:p>
          <a:p>
            <a:pPr algn="l" lvl="0">
              <a:lnSpc>
                <a:spcPct val="102089"/>
              </a:lnSpc>
            </a:pPr>
            <a:r>
              <a:rPr lang="ko-KR" sz="7000" b="false" i="false" u="none" strike="noStrike">
                <a:solidFill>
                  <a:srgbClr val="3452F0"/>
                </a:solidFill>
                <a:ea typeface="Pretendard ExtraBold"/>
              </a:rPr>
              <a:t>자료구조</a:t>
            </a:r>
          </a:p>
          <a:p>
            <a:pPr algn="l" lvl="0">
              <a:lnSpc>
                <a:spcPct val="102089"/>
              </a:lnSpc>
            </a:pPr>
            <a:r>
              <a:rPr lang="ko-KR" sz="7000" b="false" i="false" u="none" strike="noStrike">
                <a:solidFill>
                  <a:srgbClr val="595959"/>
                </a:solidFill>
                <a:ea typeface="Pretendard ExtraBold"/>
              </a:rPr>
              <a:t>발표를</a:t>
            </a:r>
            <a:r>
              <a:rPr lang="en-US" sz="7000" b="false" i="false" u="none" strike="noStrike">
                <a:solidFill>
                  <a:srgbClr val="595959"/>
                </a:solidFill>
                <a:latin typeface="Pretendard ExtraBold"/>
              </a:rPr>
              <a:t> </a:t>
            </a:r>
            <a:r>
              <a:rPr lang="ko-KR" sz="7000" b="false" i="false" u="none" strike="noStrike">
                <a:solidFill>
                  <a:srgbClr val="595959"/>
                </a:solidFill>
                <a:ea typeface="Pretendard ExtraBold"/>
              </a:rPr>
              <a:t>마칩니다</a:t>
            </a:r>
            <a:r>
              <a:rPr lang="en-US" sz="7000" b="false" i="false" u="none" strike="noStrike">
                <a:solidFill>
                  <a:srgbClr val="595959"/>
                </a:solidFill>
                <a:latin typeface="Pretendard ExtraBold"/>
              </a:rPr>
              <a:t>.</a:t>
            </a:r>
          </a:p>
          <a:p>
            <a:pPr algn="l" lvl="0">
              <a:lnSpc>
                <a:spcPct val="102089"/>
              </a:lnSpc>
            </a:pPr>
            <a:r>
              <a:rPr lang="ko-KR" sz="7000" b="false" i="false" u="none" strike="noStrike">
                <a:solidFill>
                  <a:srgbClr val="595959"/>
                </a:solidFill>
                <a:ea typeface="Pretendard ExtraBold"/>
              </a:rPr>
              <a:t>감사합니다</a:t>
            </a:r>
            <a:r>
              <a:rPr lang="en-US" sz="7000" b="false" i="false" u="none" strike="noStrike">
                <a:solidFill>
                  <a:srgbClr val="595959"/>
                </a:solidFill>
                <a:latin typeface="Pretendard ExtraBold"/>
              </a:rPr>
              <a:t>!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858500" y="7848600"/>
            <a:ext cx="6388100" cy="1041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25329"/>
              </a:lnSpc>
            </a:pPr>
            <a:r>
              <a:rPr lang="ko-KR" sz="2800" b="false" i="false" u="none" strike="noStrike">
                <a:solidFill>
                  <a:srgbClr val="595959"/>
                </a:solidFill>
                <a:ea typeface="Pretendard Bold"/>
              </a:rPr>
              <a:t>소프트웨어학과</a:t>
            </a:r>
          </a:p>
          <a:p>
            <a:pPr algn="r" lvl="0">
              <a:lnSpc>
                <a:spcPct val="125329"/>
              </a:lnSpc>
            </a:pPr>
            <a:r>
              <a:rPr lang="en-US" sz="2800" b="false" i="false" u="none" strike="noStrike">
                <a:solidFill>
                  <a:srgbClr val="595959"/>
                </a:solidFill>
                <a:latin typeface="Pretendard Regular"/>
              </a:rPr>
              <a:t>2023564008 </a:t>
            </a:r>
            <a:r>
              <a:rPr lang="ko-KR" sz="2800" b="false" i="false" u="none" strike="noStrike">
                <a:solidFill>
                  <a:srgbClr val="595959"/>
                </a:solidFill>
                <a:ea typeface="Pretendard Regular"/>
              </a:rPr>
              <a:t>김미진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16000" y="838200"/>
            <a:ext cx="16243300" cy="254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0858500" y="7848600"/>
            <a:ext cx="6388100" cy="1041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25329"/>
              </a:lnSpc>
            </a:pPr>
            <a:r>
              <a:rPr lang="ko-KR" sz="2800" b="false" i="false" u="none" strike="noStrike">
                <a:solidFill>
                  <a:srgbClr val="595959"/>
                </a:solidFill>
                <a:ea typeface="Pretendard Bold"/>
              </a:rPr>
              <a:t>경성대학교</a:t>
            </a:r>
            <a:r>
              <a:rPr lang="en-US" sz="2800" b="false" i="false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2800" b="false" i="false" u="none" strike="noStrike">
                <a:solidFill>
                  <a:srgbClr val="595959"/>
                </a:solidFill>
                <a:ea typeface="Pretendard Bold"/>
              </a:rPr>
              <a:t>소프트웨어학과</a:t>
            </a:r>
          </a:p>
          <a:p>
            <a:pPr algn="r" lvl="0">
              <a:lnSpc>
                <a:spcPct val="125329"/>
              </a:lnSpc>
            </a:pPr>
            <a:r>
              <a:rPr lang="en-US" sz="2800" b="false" i="false" u="none" strike="noStrike">
                <a:solidFill>
                  <a:srgbClr val="595959"/>
                </a:solidFill>
                <a:latin typeface="Pretendard Regular"/>
              </a:rPr>
              <a:t>2023564008 </a:t>
            </a:r>
            <a:r>
              <a:rPr lang="ko-KR" sz="2800" b="false" i="false" u="none" strike="noStrike">
                <a:solidFill>
                  <a:srgbClr val="595959"/>
                </a:solidFill>
                <a:ea typeface="Pretendard Regular"/>
              </a:rPr>
              <a:t>김미진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16000" y="952500"/>
            <a:ext cx="16243300" cy="254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16000" y="9385300"/>
            <a:ext cx="16243300" cy="254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016000" y="1625600"/>
            <a:ext cx="11201400" cy="927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2089"/>
              </a:lnSpc>
            </a:pPr>
            <a:r>
              <a:rPr lang="ko-KR" sz="5200" b="false" i="false" u="none" strike="noStrike">
                <a:solidFill>
                  <a:srgbClr val="3452F0"/>
                </a:solidFill>
                <a:ea typeface="Pretendard ExtraBold"/>
              </a:rPr>
              <a:t>목차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381000"/>
            <a:ext cx="63754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01. </a:t>
            </a: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목차</a:t>
            </a: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페이지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-10800000">
            <a:off x="1016000" y="3073400"/>
            <a:ext cx="4749800" cy="127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041400" y="3352800"/>
            <a:ext cx="1828800" cy="457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600" b="false" i="false" u="none" strike="noStrike">
                <a:solidFill>
                  <a:srgbClr val="787878"/>
                </a:solidFill>
                <a:latin typeface="Pretendard Regular"/>
              </a:rPr>
              <a:t>01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41400" y="3975100"/>
            <a:ext cx="48006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5329"/>
              </a:lnSpc>
            </a:pPr>
            <a:r>
              <a:rPr lang="en-US" sz="2800" b="false" i="false" u="none" strike="noStrike">
                <a:solidFill>
                  <a:srgbClr val="595959"/>
                </a:solidFill>
                <a:latin typeface="Pretendard Bold"/>
              </a:rPr>
              <a:t>2750</a:t>
            </a:r>
            <a:r>
              <a:rPr lang="ko-KR" sz="2800" b="false" i="false" u="none" strike="noStrike">
                <a:solidFill>
                  <a:srgbClr val="595959"/>
                </a:solidFill>
                <a:ea typeface="Pretendard Bold"/>
              </a:rPr>
              <a:t>번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9626600"/>
            <a:ext cx="24892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자료구조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5049500" y="9626600"/>
            <a:ext cx="22098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Page 02</a:t>
            </a:r>
          </a:p>
        </p:txBody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-10800000">
            <a:off x="12522200" y="3060700"/>
            <a:ext cx="4749800" cy="12700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12534900" y="3340100"/>
            <a:ext cx="1828800" cy="469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600" b="false" i="false" u="none" strike="noStrike">
                <a:solidFill>
                  <a:srgbClr val="787878"/>
                </a:solidFill>
                <a:latin typeface="Pretendard Regular"/>
              </a:rPr>
              <a:t>03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534900" y="3975100"/>
            <a:ext cx="43434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5329"/>
              </a:lnSpc>
            </a:pPr>
            <a:r>
              <a:rPr lang="en-US" sz="2800" b="false" i="false" u="none" strike="noStrike">
                <a:solidFill>
                  <a:srgbClr val="595959"/>
                </a:solidFill>
                <a:latin typeface="Pretendard Bold"/>
              </a:rPr>
              <a:t>11659</a:t>
            </a:r>
            <a:r>
              <a:rPr lang="ko-KR" sz="2800" b="false" i="false" u="none" strike="noStrike">
                <a:solidFill>
                  <a:srgbClr val="595959"/>
                </a:solidFill>
                <a:ea typeface="Pretendard Bold"/>
              </a:rPr>
              <a:t>번</a:t>
            </a:r>
          </a:p>
        </p:txBody>
      </p:sp>
      <p:pic>
        <p:nvPicPr>
          <p:cNvPr name="Picture 14" id="14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-10800000">
            <a:off x="6781800" y="3098800"/>
            <a:ext cx="4737100" cy="12700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6807200" y="3378200"/>
            <a:ext cx="1828800" cy="469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600" b="false" i="false" u="none" strike="noStrike">
                <a:solidFill>
                  <a:srgbClr val="787878"/>
                </a:solidFill>
                <a:latin typeface="Pretendard Regular"/>
              </a:rPr>
              <a:t>02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807200" y="4000500"/>
            <a:ext cx="43307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5329"/>
              </a:lnSpc>
            </a:pPr>
            <a:r>
              <a:rPr lang="en-US" sz="2800" b="false" i="false" u="none" strike="noStrike">
                <a:solidFill>
                  <a:srgbClr val="595959"/>
                </a:solidFill>
                <a:latin typeface="Pretendard Bold"/>
              </a:rPr>
              <a:t>11720</a:t>
            </a:r>
            <a:r>
              <a:rPr lang="ko-KR" sz="2800" b="false" i="false" u="none" strike="noStrike">
                <a:solidFill>
                  <a:srgbClr val="595959"/>
                </a:solidFill>
                <a:ea typeface="Pretendard Bold"/>
              </a:rPr>
              <a:t>번</a:t>
            </a:r>
          </a:p>
        </p:txBody>
      </p:sp>
      <p:pic>
        <p:nvPicPr>
          <p:cNvPr name="Picture 17" id="1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-10800000">
            <a:off x="1016000" y="5143500"/>
            <a:ext cx="4749800" cy="12700"/>
          </a:xfrm>
          <a:prstGeom prst="rect">
            <a:avLst/>
          </a:prstGeom>
        </p:spPr>
      </p:pic>
      <p:sp>
        <p:nvSpPr>
          <p:cNvPr name="TextBox 18" id="18"/>
          <p:cNvSpPr txBox="true"/>
          <p:nvPr/>
        </p:nvSpPr>
        <p:spPr>
          <a:xfrm rot="0">
            <a:off x="1041400" y="5422900"/>
            <a:ext cx="1828800" cy="469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600" b="false" i="false" u="none" strike="noStrike">
                <a:solidFill>
                  <a:srgbClr val="787878"/>
                </a:solidFill>
                <a:latin typeface="Pretendard Regular"/>
              </a:rPr>
              <a:t>04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41400" y="6045200"/>
            <a:ext cx="48006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5329"/>
              </a:lnSpc>
            </a:pPr>
            <a:r>
              <a:rPr lang="en-US" sz="2800" b="false" i="false" u="none" strike="noStrike">
                <a:solidFill>
                  <a:srgbClr val="595959"/>
                </a:solidFill>
                <a:latin typeface="Pretendard Bold"/>
              </a:rPr>
              <a:t>2018</a:t>
            </a:r>
            <a:r>
              <a:rPr lang="ko-KR" sz="2800" b="false" i="false" u="none" strike="noStrike">
                <a:solidFill>
                  <a:srgbClr val="595959"/>
                </a:solidFill>
                <a:ea typeface="Pretendard Bold"/>
              </a:rPr>
              <a:t>번</a:t>
            </a:r>
          </a:p>
        </p:txBody>
      </p:sp>
      <p:pic>
        <p:nvPicPr>
          <p:cNvPr name="Picture 20" id="20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-10800000">
            <a:off x="12522200" y="5143500"/>
            <a:ext cx="4749800" cy="12700"/>
          </a:xfrm>
          <a:prstGeom prst="rect">
            <a:avLst/>
          </a:prstGeom>
        </p:spPr>
      </p:pic>
      <p:sp>
        <p:nvSpPr>
          <p:cNvPr name="TextBox 21" id="21"/>
          <p:cNvSpPr txBox="true"/>
          <p:nvPr/>
        </p:nvSpPr>
        <p:spPr>
          <a:xfrm rot="0">
            <a:off x="12534900" y="5384800"/>
            <a:ext cx="482600" cy="469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600" b="false" i="false" u="none" strike="noStrike">
                <a:solidFill>
                  <a:srgbClr val="787878"/>
                </a:solidFill>
                <a:latin typeface="Pretendard Regular"/>
              </a:rPr>
              <a:t>06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2534900" y="6045200"/>
            <a:ext cx="43434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5329"/>
              </a:lnSpc>
            </a:pPr>
            <a:r>
              <a:rPr lang="en-US" sz="2800" b="false" i="false" u="none" strike="noStrike">
                <a:solidFill>
                  <a:srgbClr val="595959"/>
                </a:solidFill>
                <a:latin typeface="Pretendard Bold"/>
              </a:rPr>
              <a:t>11003</a:t>
            </a:r>
            <a:r>
              <a:rPr lang="ko-KR" sz="2800" b="false" i="false" u="none" strike="noStrike">
                <a:solidFill>
                  <a:srgbClr val="595959"/>
                </a:solidFill>
                <a:ea typeface="Pretendard Bold"/>
              </a:rPr>
              <a:t>번</a:t>
            </a:r>
          </a:p>
        </p:txBody>
      </p:sp>
      <p:pic>
        <p:nvPicPr>
          <p:cNvPr name="Picture 23" id="23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-10800000">
            <a:off x="6769100" y="5143500"/>
            <a:ext cx="4749800" cy="12700"/>
          </a:xfrm>
          <a:prstGeom prst="rect">
            <a:avLst/>
          </a:prstGeom>
        </p:spPr>
      </p:pic>
      <p:sp>
        <p:nvSpPr>
          <p:cNvPr name="TextBox 24" id="24"/>
          <p:cNvSpPr txBox="true"/>
          <p:nvPr/>
        </p:nvSpPr>
        <p:spPr>
          <a:xfrm rot="0">
            <a:off x="6794500" y="5384800"/>
            <a:ext cx="469900" cy="469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600" b="false" i="false" u="none" strike="noStrike">
                <a:solidFill>
                  <a:srgbClr val="787878"/>
                </a:solidFill>
                <a:latin typeface="Pretendard Regular"/>
              </a:rPr>
              <a:t>05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6794500" y="6045200"/>
            <a:ext cx="43434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5329"/>
              </a:lnSpc>
            </a:pPr>
            <a:r>
              <a:rPr lang="en-US" sz="2800" b="false" i="false" u="none" strike="noStrike">
                <a:solidFill>
                  <a:srgbClr val="595959"/>
                </a:solidFill>
                <a:latin typeface="Pretendard Bold"/>
              </a:rPr>
              <a:t>1253</a:t>
            </a:r>
            <a:r>
              <a:rPr lang="ko-KR" sz="2800" b="false" i="false" u="none" strike="noStrike">
                <a:solidFill>
                  <a:srgbClr val="595959"/>
                </a:solidFill>
                <a:ea typeface="Pretendard Bold"/>
              </a:rPr>
              <a:t>번</a:t>
            </a:r>
          </a:p>
        </p:txBody>
      </p:sp>
      <p:pic>
        <p:nvPicPr>
          <p:cNvPr name="Picture 26" id="2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-10800000">
            <a:off x="1016000" y="7124700"/>
            <a:ext cx="4749800" cy="12700"/>
          </a:xfrm>
          <a:prstGeom prst="rect">
            <a:avLst/>
          </a:prstGeom>
        </p:spPr>
      </p:pic>
      <p:sp>
        <p:nvSpPr>
          <p:cNvPr name="TextBox 27" id="27"/>
          <p:cNvSpPr txBox="true"/>
          <p:nvPr/>
        </p:nvSpPr>
        <p:spPr>
          <a:xfrm rot="0">
            <a:off x="1041400" y="7378700"/>
            <a:ext cx="482600" cy="469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600" b="false" i="false" u="none" strike="noStrike">
                <a:solidFill>
                  <a:srgbClr val="787878"/>
                </a:solidFill>
                <a:latin typeface="Pretendard Regular"/>
              </a:rPr>
              <a:t>07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041400" y="8039100"/>
            <a:ext cx="48006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5329"/>
              </a:lnSpc>
            </a:pPr>
            <a:r>
              <a:rPr lang="en-US" sz="2800" b="false" i="false" u="none" strike="noStrike">
                <a:solidFill>
                  <a:srgbClr val="595959"/>
                </a:solidFill>
                <a:latin typeface="Pretendard Bold"/>
              </a:rPr>
              <a:t>1874</a:t>
            </a:r>
            <a:r>
              <a:rPr lang="ko-KR" sz="2800" b="false" i="false" u="none" strike="noStrike">
                <a:solidFill>
                  <a:srgbClr val="595959"/>
                </a:solidFill>
                <a:ea typeface="Pretendard Bold"/>
              </a:rPr>
              <a:t>번</a:t>
            </a:r>
          </a:p>
        </p:txBody>
      </p:sp>
      <p:pic>
        <p:nvPicPr>
          <p:cNvPr name="Picture 29" id="2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-10800000">
            <a:off x="6781800" y="7124700"/>
            <a:ext cx="4737100" cy="12700"/>
          </a:xfrm>
          <a:prstGeom prst="rect">
            <a:avLst/>
          </a:prstGeom>
        </p:spPr>
      </p:pic>
      <p:sp>
        <p:nvSpPr>
          <p:cNvPr name="TextBox 30" id="30"/>
          <p:cNvSpPr txBox="true"/>
          <p:nvPr/>
        </p:nvSpPr>
        <p:spPr>
          <a:xfrm rot="0">
            <a:off x="6794500" y="7378700"/>
            <a:ext cx="469900" cy="469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600" b="false" i="false" u="none" strike="noStrike">
                <a:solidFill>
                  <a:srgbClr val="787878"/>
                </a:solidFill>
                <a:latin typeface="Pretendard Regular"/>
              </a:rPr>
              <a:t>08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6794500" y="8039100"/>
            <a:ext cx="43434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5329"/>
              </a:lnSpc>
            </a:pPr>
            <a:r>
              <a:rPr lang="en-US" sz="2800" b="false" i="false" u="none" strike="noStrike">
                <a:solidFill>
                  <a:srgbClr val="595959"/>
                </a:solidFill>
                <a:latin typeface="Pretendard Bold"/>
              </a:rPr>
              <a:t>2164</a:t>
            </a:r>
            <a:r>
              <a:rPr lang="ko-KR" sz="2800" b="false" i="false" u="none" strike="noStrike">
                <a:solidFill>
                  <a:srgbClr val="595959"/>
                </a:solidFill>
                <a:ea typeface="Pretendard Bold"/>
              </a:rPr>
              <a:t>번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16000" y="9385300"/>
            <a:ext cx="16243300" cy="254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168400" y="1422400"/>
            <a:ext cx="11137900" cy="927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2089"/>
              </a:lnSpc>
            </a:pPr>
            <a:r>
              <a:rPr lang="en-US" sz="5200" b="false" i="false" u="none" strike="noStrike">
                <a:solidFill>
                  <a:srgbClr val="595959"/>
                </a:solidFill>
                <a:latin typeface="Pretendard ExtraBold"/>
              </a:rPr>
              <a:t>2750</a:t>
            </a:r>
            <a:r>
              <a:rPr lang="ko-KR" sz="5200" b="false" i="false" u="none" strike="noStrike">
                <a:solidFill>
                  <a:srgbClr val="595959"/>
                </a:solidFill>
                <a:ea typeface="Pretendard ExtraBold"/>
              </a:rPr>
              <a:t>번</a:t>
            </a:r>
            <a:r>
              <a:rPr lang="en-US" sz="5200" b="false" i="false" u="none" strike="noStrike">
                <a:solidFill>
                  <a:srgbClr val="595959"/>
                </a:solidFill>
                <a:latin typeface="Pretendard ExtraBold"/>
              </a:rPr>
              <a:t> : </a:t>
            </a:r>
            <a:r>
              <a:rPr lang="ko-KR" sz="5200" b="false" i="false" u="none" strike="noStrike">
                <a:solidFill>
                  <a:srgbClr val="3452F0"/>
                </a:solidFill>
                <a:ea typeface="Pretendard ExtraBold"/>
              </a:rPr>
              <a:t>수</a:t>
            </a:r>
            <a:r>
              <a:rPr lang="en-US" sz="5200" b="false" i="false" u="none" strike="noStrike">
                <a:solidFill>
                  <a:srgbClr val="3452F0"/>
                </a:solidFill>
                <a:latin typeface="Pretendard ExtraBold"/>
              </a:rPr>
              <a:t> </a:t>
            </a:r>
            <a:r>
              <a:rPr lang="ko-KR" sz="5200" b="false" i="false" u="none" strike="noStrike">
                <a:solidFill>
                  <a:srgbClr val="3452F0"/>
                </a:solidFill>
                <a:ea typeface="Pretendard ExtraBold"/>
              </a:rPr>
              <a:t>정렬하기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9626600"/>
            <a:ext cx="22098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자료구조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243300" y="9601200"/>
            <a:ext cx="1016000" cy="304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Page 03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16000" y="952500"/>
            <a:ext cx="16243300" cy="254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16000" y="2870200"/>
            <a:ext cx="7899400" cy="60452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9372600" y="3479800"/>
            <a:ext cx="7950200" cy="4813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2050"/>
              </a:lnSpc>
            </a:pPr>
            <a:r>
              <a:rPr lang="en-US" sz="2000" b="false" i="true" u="none" strike="noStrike">
                <a:solidFill>
                  <a:srgbClr val="787878"/>
                </a:solidFill>
                <a:latin typeface="Pretendard Regular"/>
              </a:rPr>
              <a:t># N</a:t>
            </a:r>
            <a:r>
              <a:rPr lang="ko-KR" sz="2000" b="false" i="true" u="none" strike="noStrike">
                <a:solidFill>
                  <a:srgbClr val="787878"/>
                </a:solidFill>
                <a:ea typeface="Pretendard Regular"/>
              </a:rPr>
              <a:t>개의</a:t>
            </a:r>
            <a:r>
              <a:rPr lang="en-US" sz="2000" b="false" i="tru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000" b="false" i="true" u="none" strike="noStrike">
                <a:solidFill>
                  <a:srgbClr val="787878"/>
                </a:solidFill>
                <a:ea typeface="Pretendard Regular"/>
              </a:rPr>
              <a:t>숫자를</a:t>
            </a:r>
            <a:r>
              <a:rPr lang="en-US" sz="2000" b="false" i="tru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000" b="false" i="true" u="none" strike="noStrike">
                <a:solidFill>
                  <a:srgbClr val="787878"/>
                </a:solidFill>
                <a:ea typeface="Pretendard Regular"/>
              </a:rPr>
              <a:t>입력받음</a:t>
            </a:r>
          </a:p>
          <a:p>
            <a:pPr algn="l" lvl="0">
              <a:lnSpc>
                <a:spcPct val="112050"/>
              </a:lnSpc>
            </a:pP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N = int(input())</a:t>
            </a:r>
          </a:p>
          <a:p>
            <a:pPr algn="l" lvl="0">
              <a:lnSpc>
                <a:spcPct val="112050"/>
              </a:lnSpc>
            </a:pP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num = []</a:t>
            </a:r>
          </a:p>
          <a:p>
            <a:pPr algn="l" lvl="0">
              <a:lnSpc>
                <a:spcPct val="112050"/>
              </a:lnSpc>
            </a:pP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12050"/>
              </a:lnSpc>
            </a:pPr>
            <a:r>
              <a:rPr lang="en-US" sz="2000" b="false" i="true" u="none" strike="noStrike">
                <a:solidFill>
                  <a:srgbClr val="787878"/>
                </a:solidFill>
                <a:latin typeface="Pretendard Regular"/>
              </a:rPr>
              <a:t># N</a:t>
            </a:r>
            <a:r>
              <a:rPr lang="ko-KR" sz="2000" b="false" i="true" u="none" strike="noStrike">
                <a:solidFill>
                  <a:srgbClr val="787878"/>
                </a:solidFill>
                <a:ea typeface="Pretendard Regular"/>
              </a:rPr>
              <a:t>번</a:t>
            </a:r>
            <a:r>
              <a:rPr lang="en-US" sz="2000" b="false" i="tru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000" b="false" i="true" u="none" strike="noStrike">
                <a:solidFill>
                  <a:srgbClr val="787878"/>
                </a:solidFill>
                <a:ea typeface="Pretendard Regular"/>
              </a:rPr>
              <a:t>반복하여</a:t>
            </a:r>
            <a:r>
              <a:rPr lang="en-US" sz="2000" b="false" i="tru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000" b="false" i="true" u="none" strike="noStrike">
                <a:solidFill>
                  <a:srgbClr val="787878"/>
                </a:solidFill>
                <a:ea typeface="Pretendard Regular"/>
              </a:rPr>
              <a:t>숫자를</a:t>
            </a:r>
            <a:r>
              <a:rPr lang="en-US" sz="2000" b="false" i="tru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000" b="false" i="true" u="none" strike="noStrike">
                <a:solidFill>
                  <a:srgbClr val="787878"/>
                </a:solidFill>
                <a:ea typeface="Pretendard Regular"/>
              </a:rPr>
              <a:t>리스트에</a:t>
            </a:r>
            <a:r>
              <a:rPr lang="en-US" sz="2000" b="false" i="tru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000" b="false" i="true" u="none" strike="noStrike">
                <a:solidFill>
                  <a:srgbClr val="787878"/>
                </a:solidFill>
                <a:ea typeface="Pretendard Regular"/>
              </a:rPr>
              <a:t>추가</a:t>
            </a:r>
          </a:p>
          <a:p>
            <a:pPr algn="l" lvl="0">
              <a:lnSpc>
                <a:spcPct val="112050"/>
              </a:lnSpc>
            </a:pP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for i in range(N):</a:t>
            </a:r>
          </a:p>
          <a:p>
            <a:pPr algn="l" lvl="0">
              <a:lnSpc>
                <a:spcPct val="112050"/>
              </a:lnSpc>
            </a:pP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    num.append(int(input()))</a:t>
            </a:r>
          </a:p>
          <a:p>
            <a:pPr algn="l" lvl="0">
              <a:lnSpc>
                <a:spcPct val="112050"/>
              </a:lnSpc>
            </a:pP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12050"/>
              </a:lnSpc>
            </a:pPr>
            <a:r>
              <a:rPr lang="en-US" sz="2000" b="false" i="true" u="none" strike="noStrike">
                <a:solidFill>
                  <a:srgbClr val="787878"/>
                </a:solidFill>
                <a:latin typeface="Pretendard Regular"/>
              </a:rPr>
              <a:t># </a:t>
            </a:r>
            <a:r>
              <a:rPr lang="ko-KR" sz="2000" b="false" i="true" u="none" strike="noStrike">
                <a:solidFill>
                  <a:srgbClr val="787878"/>
                </a:solidFill>
                <a:ea typeface="Pretendard Regular"/>
              </a:rPr>
              <a:t>파이썬</a:t>
            </a:r>
            <a:r>
              <a:rPr lang="en-US" sz="2000" b="false" i="tru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000" b="false" i="true" u="none" strike="noStrike">
                <a:solidFill>
                  <a:srgbClr val="787878"/>
                </a:solidFill>
                <a:ea typeface="Pretendard Regular"/>
              </a:rPr>
              <a:t>내장</a:t>
            </a:r>
            <a:r>
              <a:rPr lang="en-US" sz="2000" b="false" i="tru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000" b="false" i="true" u="none" strike="noStrike">
                <a:solidFill>
                  <a:srgbClr val="787878"/>
                </a:solidFill>
                <a:ea typeface="Pretendard Regular"/>
              </a:rPr>
              <a:t>함수</a:t>
            </a:r>
            <a:r>
              <a:rPr lang="en-US" sz="2000" b="false" i="true" u="none" strike="noStrike">
                <a:solidFill>
                  <a:srgbClr val="787878"/>
                </a:solidFill>
                <a:latin typeface="Pretendard Regular"/>
              </a:rPr>
              <a:t> sorted()</a:t>
            </a:r>
            <a:r>
              <a:rPr lang="ko-KR" sz="2000" b="false" i="true" u="none" strike="noStrike">
                <a:solidFill>
                  <a:srgbClr val="787878"/>
                </a:solidFill>
                <a:ea typeface="Pretendard Regular"/>
              </a:rPr>
              <a:t>를</a:t>
            </a:r>
            <a:r>
              <a:rPr lang="en-US" sz="2000" b="false" i="tru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000" b="false" i="true" u="none" strike="noStrike">
                <a:solidFill>
                  <a:srgbClr val="787878"/>
                </a:solidFill>
                <a:ea typeface="Pretendard Regular"/>
              </a:rPr>
              <a:t>사용하여</a:t>
            </a:r>
            <a:r>
              <a:rPr lang="en-US" sz="2000" b="false" i="tru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000" b="false" i="true" u="none" strike="noStrike">
                <a:solidFill>
                  <a:srgbClr val="787878"/>
                </a:solidFill>
                <a:ea typeface="Pretendard Regular"/>
              </a:rPr>
              <a:t>리스트를</a:t>
            </a:r>
            <a:r>
              <a:rPr lang="en-US" sz="2000" b="false" i="tru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000" b="false" i="true" u="none" strike="noStrike">
                <a:solidFill>
                  <a:srgbClr val="787878"/>
                </a:solidFill>
                <a:ea typeface="Pretendard Regular"/>
              </a:rPr>
              <a:t>오름차순으로</a:t>
            </a:r>
            <a:r>
              <a:rPr lang="en-US" sz="2000" b="false" i="tru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000" b="false" i="true" u="none" strike="noStrike">
                <a:solidFill>
                  <a:srgbClr val="787878"/>
                </a:solidFill>
                <a:ea typeface="Pretendard Regular"/>
              </a:rPr>
              <a:t>정렬</a:t>
            </a:r>
          </a:p>
          <a:p>
            <a:pPr algn="l" lvl="0">
              <a:lnSpc>
                <a:spcPct val="112050"/>
              </a:lnSpc>
            </a:pP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num2 = sorted(num)</a:t>
            </a:r>
          </a:p>
          <a:p>
            <a:pPr algn="l" lvl="0">
              <a:lnSpc>
                <a:spcPct val="112050"/>
              </a:lnSpc>
            </a:pP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12050"/>
              </a:lnSpc>
            </a:pPr>
            <a:r>
              <a:rPr lang="en-US" sz="2000" b="false" i="true" u="none" strike="noStrike">
                <a:solidFill>
                  <a:srgbClr val="787878"/>
                </a:solidFill>
                <a:latin typeface="Pretendard Regular"/>
              </a:rPr>
              <a:t># </a:t>
            </a:r>
            <a:r>
              <a:rPr lang="ko-KR" sz="2000" b="false" i="true" u="none" strike="noStrike">
                <a:solidFill>
                  <a:srgbClr val="787878"/>
                </a:solidFill>
                <a:ea typeface="Pretendard Regular"/>
              </a:rPr>
              <a:t>정렬된</a:t>
            </a:r>
            <a:r>
              <a:rPr lang="en-US" sz="2000" b="false" i="tru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000" b="false" i="true" u="none" strike="noStrike">
                <a:solidFill>
                  <a:srgbClr val="787878"/>
                </a:solidFill>
                <a:ea typeface="Pretendard Regular"/>
              </a:rPr>
              <a:t>리스트의</a:t>
            </a:r>
            <a:r>
              <a:rPr lang="en-US" sz="2000" b="false" i="tru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000" b="false" i="true" u="none" strike="noStrike">
                <a:solidFill>
                  <a:srgbClr val="787878"/>
                </a:solidFill>
                <a:ea typeface="Pretendard Regular"/>
              </a:rPr>
              <a:t>원소를</a:t>
            </a:r>
            <a:r>
              <a:rPr lang="en-US" sz="2000" b="false" i="tru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000" b="false" i="true" u="none" strike="noStrike">
                <a:solidFill>
                  <a:srgbClr val="787878"/>
                </a:solidFill>
                <a:ea typeface="Pretendard Regular"/>
              </a:rPr>
              <a:t>하나씩</a:t>
            </a:r>
            <a:r>
              <a:rPr lang="en-US" sz="2000" b="false" i="tru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000" b="false" i="true" u="none" strike="noStrike">
                <a:solidFill>
                  <a:srgbClr val="787878"/>
                </a:solidFill>
                <a:ea typeface="Pretendard Regular"/>
              </a:rPr>
              <a:t>출력</a:t>
            </a:r>
          </a:p>
          <a:p>
            <a:pPr algn="l" lvl="0">
              <a:lnSpc>
                <a:spcPct val="112050"/>
              </a:lnSpc>
            </a:pP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for i in range(len(num)):</a:t>
            </a:r>
          </a:p>
          <a:p>
            <a:pPr algn="l" lvl="0">
              <a:lnSpc>
                <a:spcPct val="112050"/>
              </a:lnSpc>
            </a:pP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    print(num2[i])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16000" y="9385300"/>
            <a:ext cx="16243300" cy="254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168400" y="1422400"/>
            <a:ext cx="11137900" cy="927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2089"/>
              </a:lnSpc>
            </a:pPr>
            <a:r>
              <a:rPr lang="en-US" sz="5200" b="false" i="false" u="none" strike="noStrike">
                <a:solidFill>
                  <a:srgbClr val="595959"/>
                </a:solidFill>
                <a:latin typeface="Pretendard ExtraBold"/>
              </a:rPr>
              <a:t>11720</a:t>
            </a:r>
            <a:r>
              <a:rPr lang="ko-KR" sz="5200" b="false" i="false" u="none" strike="noStrike">
                <a:solidFill>
                  <a:srgbClr val="595959"/>
                </a:solidFill>
                <a:ea typeface="Pretendard ExtraBold"/>
              </a:rPr>
              <a:t>번</a:t>
            </a:r>
            <a:r>
              <a:rPr lang="en-US" sz="5200" b="false" i="false" u="none" strike="noStrike">
                <a:solidFill>
                  <a:srgbClr val="595959"/>
                </a:solidFill>
                <a:latin typeface="Pretendard ExtraBold"/>
              </a:rPr>
              <a:t> : </a:t>
            </a:r>
            <a:r>
              <a:rPr lang="ko-KR" sz="5200" b="false" i="false" u="none" strike="noStrike">
                <a:solidFill>
                  <a:srgbClr val="3452F0"/>
                </a:solidFill>
                <a:ea typeface="Pretendard ExtraBold"/>
              </a:rPr>
              <a:t>숫자의</a:t>
            </a:r>
            <a:r>
              <a:rPr lang="en-US" sz="5200" b="false" i="false" u="none" strike="noStrike">
                <a:solidFill>
                  <a:srgbClr val="3452F0"/>
                </a:solidFill>
                <a:latin typeface="Pretendard ExtraBold"/>
              </a:rPr>
              <a:t> </a:t>
            </a:r>
            <a:r>
              <a:rPr lang="ko-KR" sz="5200" b="false" i="false" u="none" strike="noStrike">
                <a:solidFill>
                  <a:srgbClr val="3452F0"/>
                </a:solidFill>
                <a:ea typeface="Pretendard ExtraBold"/>
              </a:rPr>
              <a:t>합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9626600"/>
            <a:ext cx="22098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자료구조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243300" y="9575800"/>
            <a:ext cx="10160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Page 04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16000" y="952500"/>
            <a:ext cx="16243300" cy="254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16000" y="2870200"/>
            <a:ext cx="7899400" cy="60452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9372600" y="3479800"/>
            <a:ext cx="7950200" cy="4813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2050"/>
              </a:lnSpc>
            </a:pP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n = int(input())</a:t>
            </a:r>
          </a:p>
          <a:p>
            <a:pPr algn="l" lvl="0">
              <a:lnSpc>
                <a:spcPct val="112050"/>
              </a:lnSpc>
            </a:pP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12050"/>
              </a:lnSpc>
            </a:pPr>
            <a:r>
              <a:rPr lang="en-US" sz="2000" b="false" i="true" u="none" strike="noStrike">
                <a:solidFill>
                  <a:srgbClr val="787878"/>
                </a:solidFill>
                <a:latin typeface="Pretendard Regular"/>
              </a:rPr>
              <a:t># N</a:t>
            </a:r>
            <a:r>
              <a:rPr lang="ko-KR" sz="2000" b="false" i="true" u="none" strike="noStrike">
                <a:solidFill>
                  <a:srgbClr val="787878"/>
                </a:solidFill>
                <a:ea typeface="Pretendard Regular"/>
              </a:rPr>
              <a:t>개의</a:t>
            </a:r>
            <a:r>
              <a:rPr lang="en-US" sz="2000" b="false" i="tru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000" b="false" i="true" u="none" strike="noStrike">
                <a:solidFill>
                  <a:srgbClr val="787878"/>
                </a:solidFill>
                <a:ea typeface="Pretendard Regular"/>
              </a:rPr>
              <a:t>숫자가</a:t>
            </a:r>
            <a:r>
              <a:rPr lang="en-US" sz="2000" b="false" i="tru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000" b="false" i="true" u="none" strike="noStrike">
                <a:solidFill>
                  <a:srgbClr val="787878"/>
                </a:solidFill>
                <a:ea typeface="Pretendard Regular"/>
              </a:rPr>
              <a:t>공백</a:t>
            </a:r>
            <a:r>
              <a:rPr lang="en-US" sz="2000" b="false" i="tru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000" b="false" i="true" u="none" strike="noStrike">
                <a:solidFill>
                  <a:srgbClr val="787878"/>
                </a:solidFill>
                <a:ea typeface="Pretendard Regular"/>
              </a:rPr>
              <a:t>없이</a:t>
            </a:r>
            <a:r>
              <a:rPr lang="en-US" sz="2000" b="false" i="tru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000" b="false" i="true" u="none" strike="noStrike">
                <a:solidFill>
                  <a:srgbClr val="787878"/>
                </a:solidFill>
                <a:ea typeface="Pretendard Regular"/>
              </a:rPr>
              <a:t>이어진</a:t>
            </a:r>
            <a:r>
              <a:rPr lang="en-US" sz="2000" b="false" i="tru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000" b="false" i="true" u="none" strike="noStrike">
                <a:solidFill>
                  <a:srgbClr val="787878"/>
                </a:solidFill>
                <a:ea typeface="Pretendard Regular"/>
              </a:rPr>
              <a:t>문자열을</a:t>
            </a:r>
            <a:r>
              <a:rPr lang="en-US" sz="2000" b="false" i="tru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000" b="false" i="true" u="none" strike="noStrike">
                <a:solidFill>
                  <a:srgbClr val="787878"/>
                </a:solidFill>
                <a:ea typeface="Pretendard Regular"/>
              </a:rPr>
              <a:t>입력받음</a:t>
            </a:r>
          </a:p>
          <a:p>
            <a:pPr algn="l" lvl="0">
              <a:lnSpc>
                <a:spcPct val="112050"/>
              </a:lnSpc>
            </a:pP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num = input()</a:t>
            </a:r>
          </a:p>
          <a:p>
            <a:pPr algn="l" lvl="0">
              <a:lnSpc>
                <a:spcPct val="112050"/>
              </a:lnSpc>
            </a:pP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12050"/>
              </a:lnSpc>
            </a:pP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total = 0</a:t>
            </a:r>
          </a:p>
          <a:p>
            <a:pPr algn="l" lvl="0">
              <a:lnSpc>
                <a:spcPct val="112050"/>
              </a:lnSpc>
            </a:pP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12050"/>
              </a:lnSpc>
            </a:pPr>
            <a:r>
              <a:rPr lang="en-US" sz="2000" b="false" i="true" u="none" strike="noStrike">
                <a:solidFill>
                  <a:srgbClr val="787878"/>
                </a:solidFill>
                <a:latin typeface="Pretendard Regular"/>
              </a:rPr>
              <a:t># </a:t>
            </a:r>
            <a:r>
              <a:rPr lang="ko-KR" sz="2000" b="false" i="true" u="none" strike="noStrike">
                <a:solidFill>
                  <a:srgbClr val="787878"/>
                </a:solidFill>
                <a:ea typeface="Pretendard Regular"/>
              </a:rPr>
              <a:t>문자열의</a:t>
            </a:r>
            <a:r>
              <a:rPr lang="en-US" sz="2000" b="false" i="tru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000" b="false" i="true" u="none" strike="noStrike">
                <a:solidFill>
                  <a:srgbClr val="787878"/>
                </a:solidFill>
                <a:ea typeface="Pretendard Regular"/>
              </a:rPr>
              <a:t>각</a:t>
            </a:r>
            <a:r>
              <a:rPr lang="en-US" sz="2000" b="false" i="tru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000" b="false" i="true" u="none" strike="noStrike">
                <a:solidFill>
                  <a:srgbClr val="787878"/>
                </a:solidFill>
                <a:ea typeface="Pretendard Regular"/>
              </a:rPr>
              <a:t>문자를</a:t>
            </a:r>
            <a:r>
              <a:rPr lang="en-US" sz="2000" b="false" i="tru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000" b="false" i="true" u="none" strike="noStrike">
                <a:solidFill>
                  <a:srgbClr val="787878"/>
                </a:solidFill>
                <a:ea typeface="Pretendard Regular"/>
              </a:rPr>
              <a:t>반복하며</a:t>
            </a:r>
          </a:p>
          <a:p>
            <a:pPr algn="l" lvl="0">
              <a:lnSpc>
                <a:spcPct val="112050"/>
              </a:lnSpc>
            </a:pP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for i in num:</a:t>
            </a:r>
          </a:p>
          <a:p>
            <a:pPr algn="l" lvl="0">
              <a:lnSpc>
                <a:spcPct val="112050"/>
              </a:lnSpc>
            </a:pP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    </a:t>
            </a:r>
            <a:r>
              <a:rPr lang="en-US" sz="2000" b="false" i="true" u="none" strike="noStrike">
                <a:solidFill>
                  <a:srgbClr val="787878"/>
                </a:solidFill>
                <a:latin typeface="Pretendard Regular"/>
              </a:rPr>
              <a:t># </a:t>
            </a:r>
            <a:r>
              <a:rPr lang="ko-KR" sz="2000" b="false" i="true" u="none" strike="noStrike">
                <a:solidFill>
                  <a:srgbClr val="787878"/>
                </a:solidFill>
                <a:ea typeface="Pretendard Regular"/>
              </a:rPr>
              <a:t>문자를</a:t>
            </a:r>
            <a:r>
              <a:rPr lang="en-US" sz="2000" b="false" i="tru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000" b="false" i="true" u="none" strike="noStrike">
                <a:solidFill>
                  <a:srgbClr val="787878"/>
                </a:solidFill>
                <a:ea typeface="Pretendard Regular"/>
              </a:rPr>
              <a:t>정수로</a:t>
            </a:r>
            <a:r>
              <a:rPr lang="en-US" sz="2000" b="false" i="tru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000" b="false" i="true" u="none" strike="noStrike">
                <a:solidFill>
                  <a:srgbClr val="787878"/>
                </a:solidFill>
                <a:ea typeface="Pretendard Regular"/>
              </a:rPr>
              <a:t>변환하여</a:t>
            </a:r>
            <a:r>
              <a:rPr lang="en-US" sz="2000" b="false" i="true" u="none" strike="noStrike">
                <a:solidFill>
                  <a:srgbClr val="787878"/>
                </a:solidFill>
                <a:latin typeface="Pretendard Regular"/>
              </a:rPr>
              <a:t> total</a:t>
            </a:r>
            <a:r>
              <a:rPr lang="ko-KR" sz="2000" b="false" i="true" u="none" strike="noStrike">
                <a:solidFill>
                  <a:srgbClr val="787878"/>
                </a:solidFill>
                <a:ea typeface="Pretendard Regular"/>
              </a:rPr>
              <a:t>에</a:t>
            </a:r>
            <a:r>
              <a:rPr lang="en-US" sz="2000" b="false" i="tru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000" b="false" i="true" u="none" strike="noStrike">
                <a:solidFill>
                  <a:srgbClr val="787878"/>
                </a:solidFill>
                <a:ea typeface="Pretendard Regular"/>
              </a:rPr>
              <a:t>더함</a:t>
            </a:r>
          </a:p>
          <a:p>
            <a:pPr algn="l" lvl="0">
              <a:lnSpc>
                <a:spcPct val="112050"/>
              </a:lnSpc>
            </a:pP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    total += int(i)</a:t>
            </a:r>
          </a:p>
          <a:p>
            <a:pPr algn="l" lvl="0">
              <a:lnSpc>
                <a:spcPct val="112050"/>
              </a:lnSpc>
            </a:pP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12050"/>
              </a:lnSpc>
            </a:pPr>
            <a:r>
              <a:rPr lang="en-US" sz="2000" b="false" i="true" u="none" strike="noStrike">
                <a:solidFill>
                  <a:srgbClr val="787878"/>
                </a:solidFill>
                <a:latin typeface="Pretendard Regular"/>
              </a:rPr>
              <a:t># </a:t>
            </a:r>
            <a:r>
              <a:rPr lang="ko-KR" sz="2000" b="false" i="true" u="none" strike="noStrike">
                <a:solidFill>
                  <a:srgbClr val="787878"/>
                </a:solidFill>
                <a:ea typeface="Pretendard Regular"/>
              </a:rPr>
              <a:t>최종</a:t>
            </a:r>
            <a:r>
              <a:rPr lang="en-US" sz="2000" b="false" i="tru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000" b="false" i="true" u="none" strike="noStrike">
                <a:solidFill>
                  <a:srgbClr val="787878"/>
                </a:solidFill>
                <a:ea typeface="Pretendard Regular"/>
              </a:rPr>
              <a:t>합계</a:t>
            </a:r>
            <a:r>
              <a:rPr lang="en-US" sz="2000" b="false" i="tru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000" b="false" i="true" u="none" strike="noStrike">
                <a:solidFill>
                  <a:srgbClr val="787878"/>
                </a:solidFill>
                <a:ea typeface="Pretendard Regular"/>
              </a:rPr>
              <a:t>출력</a:t>
            </a:r>
          </a:p>
          <a:p>
            <a:pPr algn="l" lvl="0">
              <a:lnSpc>
                <a:spcPct val="112050"/>
              </a:lnSpc>
            </a:pP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print(total)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16000" y="9385300"/>
            <a:ext cx="16243300" cy="254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168400" y="1422400"/>
            <a:ext cx="11137900" cy="927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2089"/>
              </a:lnSpc>
            </a:pPr>
            <a:r>
              <a:rPr lang="en-US" sz="5200" b="false" i="false" u="none" strike="noStrike">
                <a:solidFill>
                  <a:srgbClr val="595959"/>
                </a:solidFill>
                <a:latin typeface="Pretendard ExtraBold"/>
              </a:rPr>
              <a:t>11659</a:t>
            </a:r>
            <a:r>
              <a:rPr lang="ko-KR" sz="5200" b="false" i="false" u="none" strike="noStrike">
                <a:solidFill>
                  <a:srgbClr val="595959"/>
                </a:solidFill>
                <a:ea typeface="Pretendard ExtraBold"/>
              </a:rPr>
              <a:t>번</a:t>
            </a:r>
            <a:r>
              <a:rPr lang="en-US" sz="5200" b="false" i="false" u="none" strike="noStrike">
                <a:solidFill>
                  <a:srgbClr val="595959"/>
                </a:solidFill>
                <a:latin typeface="Pretendard ExtraBold"/>
              </a:rPr>
              <a:t> : </a:t>
            </a:r>
            <a:r>
              <a:rPr lang="ko-KR" sz="5200" b="false" i="false" u="none" strike="noStrike">
                <a:solidFill>
                  <a:srgbClr val="3452F0"/>
                </a:solidFill>
                <a:ea typeface="Pretendard ExtraBold"/>
              </a:rPr>
              <a:t>구간</a:t>
            </a:r>
            <a:r>
              <a:rPr lang="en-US" sz="5200" b="false" i="false" u="none" strike="noStrike">
                <a:solidFill>
                  <a:srgbClr val="3452F0"/>
                </a:solidFill>
                <a:latin typeface="Pretendard ExtraBold"/>
              </a:rPr>
              <a:t> </a:t>
            </a:r>
            <a:r>
              <a:rPr lang="ko-KR" sz="5200" b="false" i="false" u="none" strike="noStrike">
                <a:solidFill>
                  <a:srgbClr val="3452F0"/>
                </a:solidFill>
                <a:ea typeface="Pretendard ExtraBold"/>
              </a:rPr>
              <a:t>합</a:t>
            </a:r>
            <a:r>
              <a:rPr lang="en-US" sz="5200" b="false" i="false" u="none" strike="noStrike">
                <a:solidFill>
                  <a:srgbClr val="3452F0"/>
                </a:solidFill>
                <a:latin typeface="Pretendard ExtraBold"/>
              </a:rPr>
              <a:t> </a:t>
            </a:r>
            <a:r>
              <a:rPr lang="ko-KR" sz="5200" b="false" i="false" u="none" strike="noStrike">
                <a:solidFill>
                  <a:srgbClr val="3452F0"/>
                </a:solidFill>
                <a:ea typeface="Pretendard ExtraBold"/>
              </a:rPr>
              <a:t>구하기</a:t>
            </a:r>
            <a:r>
              <a:rPr lang="en-US" sz="5200" b="false" i="false" u="none" strike="noStrike">
                <a:solidFill>
                  <a:srgbClr val="3452F0"/>
                </a:solidFill>
                <a:latin typeface="Pretendard ExtraBold"/>
              </a:rPr>
              <a:t> </a:t>
            </a:r>
            <a:r>
              <a:rPr lang="en-US" sz="5200" b="false" i="false" u="none" strike="noStrike">
                <a:solidFill>
                  <a:srgbClr val="3452F0"/>
                </a:solidFill>
                <a:latin typeface="Pretendard ExtraBold"/>
              </a:rPr>
              <a:t>4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9626600"/>
            <a:ext cx="22098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자료구조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243300" y="9601200"/>
            <a:ext cx="10160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Page 05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16000" y="952500"/>
            <a:ext cx="16243300" cy="254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16000" y="2870200"/>
            <a:ext cx="7899400" cy="60452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9372600" y="2794000"/>
            <a:ext cx="7950200" cy="6184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2050"/>
              </a:lnSpc>
            </a:pPr>
            <a:r>
              <a:rPr lang="en-US" sz="2000" b="false" i="true" u="none" strike="noStrike">
                <a:solidFill>
                  <a:srgbClr val="787878"/>
                </a:solidFill>
                <a:latin typeface="Pretendard Regular"/>
              </a:rPr>
              <a:t># N(</a:t>
            </a:r>
            <a:r>
              <a:rPr lang="ko-KR" sz="2000" b="false" i="true" u="none" strike="noStrike">
                <a:solidFill>
                  <a:srgbClr val="787878"/>
                </a:solidFill>
                <a:ea typeface="Pretendard Regular"/>
              </a:rPr>
              <a:t>수의</a:t>
            </a:r>
            <a:r>
              <a:rPr lang="en-US" sz="2000" b="false" i="tru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000" b="false" i="true" u="none" strike="noStrike">
                <a:solidFill>
                  <a:srgbClr val="787878"/>
                </a:solidFill>
                <a:ea typeface="Pretendard Regular"/>
              </a:rPr>
              <a:t>개수</a:t>
            </a:r>
            <a:r>
              <a:rPr lang="en-US" sz="2000" b="false" i="true" u="none" strike="noStrike">
                <a:solidFill>
                  <a:srgbClr val="787878"/>
                </a:solidFill>
                <a:latin typeface="Pretendard Regular"/>
              </a:rPr>
              <a:t>)</a:t>
            </a:r>
            <a:r>
              <a:rPr lang="ko-KR" sz="2000" b="false" i="true" u="none" strike="noStrike">
                <a:solidFill>
                  <a:srgbClr val="787878"/>
                </a:solidFill>
                <a:ea typeface="Pretendard Regular"/>
              </a:rPr>
              <a:t>과</a:t>
            </a:r>
            <a:r>
              <a:rPr lang="en-US" sz="2000" b="false" i="true" u="none" strike="noStrike">
                <a:solidFill>
                  <a:srgbClr val="787878"/>
                </a:solidFill>
                <a:latin typeface="Pretendard Regular"/>
              </a:rPr>
              <a:t> M(</a:t>
            </a:r>
            <a:r>
              <a:rPr lang="ko-KR" sz="2000" b="false" i="true" u="none" strike="noStrike">
                <a:solidFill>
                  <a:srgbClr val="787878"/>
                </a:solidFill>
                <a:ea typeface="Pretendard Regular"/>
              </a:rPr>
              <a:t>합을</a:t>
            </a:r>
            <a:r>
              <a:rPr lang="en-US" sz="2000" b="false" i="tru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000" b="false" i="true" u="none" strike="noStrike">
                <a:solidFill>
                  <a:srgbClr val="787878"/>
                </a:solidFill>
                <a:ea typeface="Pretendard Regular"/>
              </a:rPr>
              <a:t>구해야</a:t>
            </a:r>
            <a:r>
              <a:rPr lang="en-US" sz="2000" b="false" i="tru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000" b="false" i="true" u="none" strike="noStrike">
                <a:solidFill>
                  <a:srgbClr val="787878"/>
                </a:solidFill>
                <a:ea typeface="Pretendard Regular"/>
              </a:rPr>
              <a:t>하는</a:t>
            </a:r>
            <a:r>
              <a:rPr lang="en-US" sz="2000" b="false" i="tru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000" b="false" i="true" u="none" strike="noStrike">
                <a:solidFill>
                  <a:srgbClr val="787878"/>
                </a:solidFill>
                <a:ea typeface="Pretendard Regular"/>
              </a:rPr>
              <a:t>횟수</a:t>
            </a:r>
            <a:r>
              <a:rPr lang="en-US" sz="2000" b="false" i="true" u="none" strike="noStrike">
                <a:solidFill>
                  <a:srgbClr val="787878"/>
                </a:solidFill>
                <a:latin typeface="Pretendard Regular"/>
              </a:rPr>
              <a:t>)</a:t>
            </a:r>
            <a:r>
              <a:rPr lang="ko-KR" sz="2000" b="false" i="true" u="none" strike="noStrike">
                <a:solidFill>
                  <a:srgbClr val="787878"/>
                </a:solidFill>
                <a:ea typeface="Pretendard Regular"/>
              </a:rPr>
              <a:t>을</a:t>
            </a:r>
            <a:r>
              <a:rPr lang="en-US" sz="2000" b="false" i="tru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000" b="false" i="true" u="none" strike="noStrike">
                <a:solidFill>
                  <a:srgbClr val="787878"/>
                </a:solidFill>
                <a:ea typeface="Pretendard Regular"/>
              </a:rPr>
              <a:t>입력</a:t>
            </a:r>
          </a:p>
          <a:p>
            <a:pPr algn="l" lvl="0">
              <a:lnSpc>
                <a:spcPct val="112050"/>
              </a:lnSpc>
            </a:pP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N, M = map(int, input().split())</a:t>
            </a:r>
          </a:p>
          <a:p>
            <a:pPr algn="l" lvl="0">
              <a:lnSpc>
                <a:spcPct val="112050"/>
              </a:lnSpc>
            </a:pP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num = list(map(int, input().split()))</a:t>
            </a:r>
          </a:p>
          <a:p>
            <a:pPr algn="l" lvl="0">
              <a:lnSpc>
                <a:spcPct val="112050"/>
              </a:lnSpc>
            </a:pP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12050"/>
              </a:lnSpc>
            </a:pPr>
            <a:r>
              <a:rPr lang="en-US" sz="2000" b="false" i="true" u="none" strike="noStrike">
                <a:solidFill>
                  <a:srgbClr val="787878"/>
                </a:solidFill>
                <a:latin typeface="Pretendard Regular"/>
              </a:rPr>
              <a:t># </a:t>
            </a:r>
            <a:r>
              <a:rPr lang="ko-KR" sz="2000" b="false" i="true" u="none" strike="noStrike">
                <a:solidFill>
                  <a:srgbClr val="787878"/>
                </a:solidFill>
                <a:ea typeface="Pretendard Regular"/>
              </a:rPr>
              <a:t>합</a:t>
            </a:r>
            <a:r>
              <a:rPr lang="en-US" sz="2000" b="false" i="tru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000" b="false" i="true" u="none" strike="noStrike">
                <a:solidFill>
                  <a:srgbClr val="787878"/>
                </a:solidFill>
                <a:ea typeface="Pretendard Regular"/>
              </a:rPr>
              <a:t>배열</a:t>
            </a:r>
          </a:p>
          <a:p>
            <a:pPr algn="l" lvl="0">
              <a:lnSpc>
                <a:spcPct val="112050"/>
              </a:lnSpc>
            </a:pP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prefix_sum = [0]*(N+1)</a:t>
            </a:r>
          </a:p>
          <a:p>
            <a:pPr algn="l" lvl="0">
              <a:lnSpc>
                <a:spcPct val="112050"/>
              </a:lnSpc>
            </a:pP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12050"/>
              </a:lnSpc>
            </a:pPr>
            <a:r>
              <a:rPr lang="en-US" sz="2000" b="false" i="true" u="none" strike="noStrike">
                <a:solidFill>
                  <a:srgbClr val="787878"/>
                </a:solidFill>
                <a:latin typeface="Pretendard Regular"/>
              </a:rPr>
              <a:t># </a:t>
            </a:r>
            <a:r>
              <a:rPr lang="ko-KR" sz="2000" b="false" i="true" u="none" strike="noStrike">
                <a:solidFill>
                  <a:srgbClr val="787878"/>
                </a:solidFill>
                <a:ea typeface="Pretendard Regular"/>
              </a:rPr>
              <a:t>합</a:t>
            </a:r>
            <a:r>
              <a:rPr lang="en-US" sz="2000" b="false" i="tru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000" b="false" i="true" u="none" strike="noStrike">
                <a:solidFill>
                  <a:srgbClr val="787878"/>
                </a:solidFill>
                <a:ea typeface="Pretendard Regular"/>
              </a:rPr>
              <a:t>배열</a:t>
            </a:r>
            <a:r>
              <a:rPr lang="en-US" sz="2000" b="false" i="tru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000" b="false" i="true" u="none" strike="noStrike">
                <a:solidFill>
                  <a:srgbClr val="787878"/>
                </a:solidFill>
                <a:ea typeface="Pretendard Regular"/>
              </a:rPr>
              <a:t>생성</a:t>
            </a:r>
          </a:p>
          <a:p>
            <a:pPr algn="l" lvl="0">
              <a:lnSpc>
                <a:spcPct val="112050"/>
              </a:lnSpc>
            </a:pP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for i in range(N):</a:t>
            </a:r>
          </a:p>
          <a:p>
            <a:pPr algn="l" lvl="0">
              <a:lnSpc>
                <a:spcPct val="112050"/>
              </a:lnSpc>
            </a:pPr>
            <a:r>
              <a:rPr lang="en-US" sz="2000" b="false" i="true" u="none" strike="noStrike">
                <a:solidFill>
                  <a:srgbClr val="787878"/>
                </a:solidFill>
                <a:latin typeface="Pretendard Regular"/>
              </a:rPr>
              <a:t>    # prefix_sum[i+1]</a:t>
            </a:r>
            <a:r>
              <a:rPr lang="ko-KR" sz="2000" b="false" i="true" u="none" strike="noStrike">
                <a:solidFill>
                  <a:srgbClr val="787878"/>
                </a:solidFill>
                <a:ea typeface="Pretendard Regular"/>
              </a:rPr>
              <a:t>은</a:t>
            </a:r>
            <a:r>
              <a:rPr lang="en-US" sz="2000" b="false" i="true" u="none" strike="noStrike">
                <a:solidFill>
                  <a:srgbClr val="787878"/>
                </a:solidFill>
                <a:latin typeface="Pretendard Regular"/>
              </a:rPr>
              <a:t> 1</a:t>
            </a:r>
            <a:r>
              <a:rPr lang="ko-KR" sz="2000" b="false" i="true" u="none" strike="noStrike">
                <a:solidFill>
                  <a:srgbClr val="787878"/>
                </a:solidFill>
                <a:ea typeface="Pretendard Regular"/>
              </a:rPr>
              <a:t>번째</a:t>
            </a:r>
            <a:r>
              <a:rPr lang="en-US" sz="2000" b="false" i="tru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000" b="false" i="true" u="none" strike="noStrike">
                <a:solidFill>
                  <a:srgbClr val="787878"/>
                </a:solidFill>
                <a:ea typeface="Pretendard Regular"/>
              </a:rPr>
              <a:t>수부터</a:t>
            </a:r>
            <a:r>
              <a:rPr lang="en-US" sz="2000" b="false" i="true" u="none" strike="noStrike">
                <a:solidFill>
                  <a:srgbClr val="787878"/>
                </a:solidFill>
                <a:latin typeface="Pretendard Regular"/>
              </a:rPr>
              <a:t> i+1</a:t>
            </a:r>
            <a:r>
              <a:rPr lang="ko-KR" sz="2000" b="false" i="true" u="none" strike="noStrike">
                <a:solidFill>
                  <a:srgbClr val="787878"/>
                </a:solidFill>
                <a:ea typeface="Pretendard Regular"/>
              </a:rPr>
              <a:t>번째</a:t>
            </a:r>
            <a:r>
              <a:rPr lang="en-US" sz="2000" b="false" i="tru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000" b="false" i="true" u="none" strike="noStrike">
                <a:solidFill>
                  <a:srgbClr val="787878"/>
                </a:solidFill>
                <a:ea typeface="Pretendard Regular"/>
              </a:rPr>
              <a:t>수까지의</a:t>
            </a:r>
            <a:r>
              <a:rPr lang="en-US" sz="2000" b="false" i="tru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000" b="false" i="true" u="none" strike="noStrike">
                <a:solidFill>
                  <a:srgbClr val="787878"/>
                </a:solidFill>
                <a:ea typeface="Pretendard Regular"/>
              </a:rPr>
              <a:t>합</a:t>
            </a:r>
          </a:p>
          <a:p>
            <a:pPr algn="l" lvl="0">
              <a:lnSpc>
                <a:spcPct val="112050"/>
              </a:lnSpc>
            </a:pP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    prefix_sum[i+1] = prefix_sum[i]+num[i]</a:t>
            </a:r>
          </a:p>
          <a:p>
            <a:pPr algn="l" lvl="0">
              <a:lnSpc>
                <a:spcPct val="112050"/>
              </a:lnSpc>
            </a:pP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12050"/>
              </a:lnSpc>
            </a:pPr>
            <a:r>
              <a:rPr lang="en-US" sz="2000" b="false" i="true" u="none" strike="noStrike">
                <a:solidFill>
                  <a:srgbClr val="787878"/>
                </a:solidFill>
                <a:latin typeface="Pretendard Regular"/>
              </a:rPr>
              <a:t># </a:t>
            </a:r>
            <a:r>
              <a:rPr lang="ko-KR" sz="2000" b="false" i="true" u="none" strike="noStrike">
                <a:solidFill>
                  <a:srgbClr val="787878"/>
                </a:solidFill>
                <a:ea typeface="Pretendard Regular"/>
              </a:rPr>
              <a:t>구간</a:t>
            </a:r>
            <a:r>
              <a:rPr lang="en-US" sz="2000" b="false" i="tru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000" b="false" i="true" u="none" strike="noStrike">
                <a:solidFill>
                  <a:srgbClr val="787878"/>
                </a:solidFill>
                <a:ea typeface="Pretendard Regular"/>
              </a:rPr>
              <a:t>합</a:t>
            </a:r>
            <a:r>
              <a:rPr lang="en-US" sz="2000" b="false" i="tru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000" b="false" i="true" u="none" strike="noStrike">
                <a:solidFill>
                  <a:srgbClr val="787878"/>
                </a:solidFill>
                <a:ea typeface="Pretendard Regular"/>
              </a:rPr>
              <a:t>생성</a:t>
            </a:r>
          </a:p>
          <a:p>
            <a:pPr algn="l" lvl="0">
              <a:lnSpc>
                <a:spcPct val="112050"/>
              </a:lnSpc>
            </a:pP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for k in range(M):</a:t>
            </a:r>
          </a:p>
          <a:p>
            <a:pPr algn="l" lvl="0">
              <a:lnSpc>
                <a:spcPct val="112050"/>
              </a:lnSpc>
            </a:pPr>
            <a:r>
              <a:rPr lang="en-US" sz="2000" b="false" i="true" u="none" strike="noStrike">
                <a:solidFill>
                  <a:srgbClr val="787878"/>
                </a:solidFill>
                <a:latin typeface="Pretendard Regular"/>
              </a:rPr>
              <a:t>    # </a:t>
            </a:r>
            <a:r>
              <a:rPr lang="ko-KR" sz="2000" b="false" i="true" u="none" strike="noStrike">
                <a:solidFill>
                  <a:srgbClr val="787878"/>
                </a:solidFill>
                <a:ea typeface="Pretendard Regular"/>
              </a:rPr>
              <a:t>합을</a:t>
            </a:r>
            <a:r>
              <a:rPr lang="en-US" sz="2000" b="false" i="tru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000" b="false" i="true" u="none" strike="noStrike">
                <a:solidFill>
                  <a:srgbClr val="787878"/>
                </a:solidFill>
                <a:ea typeface="Pretendard Regular"/>
              </a:rPr>
              <a:t>구할</a:t>
            </a:r>
            <a:r>
              <a:rPr lang="en-US" sz="2000" b="false" i="tru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000" b="false" i="true" u="none" strike="noStrike">
                <a:solidFill>
                  <a:srgbClr val="787878"/>
                </a:solidFill>
                <a:ea typeface="Pretendard Regular"/>
              </a:rPr>
              <a:t>구간의</a:t>
            </a:r>
            <a:r>
              <a:rPr lang="en-US" sz="2000" b="false" i="tru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000" b="false" i="true" u="none" strike="noStrike">
                <a:solidFill>
                  <a:srgbClr val="787878"/>
                </a:solidFill>
                <a:ea typeface="Pretendard Regular"/>
              </a:rPr>
              <a:t>시작</a:t>
            </a:r>
            <a:r>
              <a:rPr lang="en-US" sz="2000" b="false" i="true" u="none" strike="noStrike">
                <a:solidFill>
                  <a:srgbClr val="787878"/>
                </a:solidFill>
                <a:latin typeface="Pretendard Regular"/>
              </a:rPr>
              <a:t>(i)</a:t>
            </a:r>
            <a:r>
              <a:rPr lang="ko-KR" sz="2000" b="false" i="true" u="none" strike="noStrike">
                <a:solidFill>
                  <a:srgbClr val="787878"/>
                </a:solidFill>
                <a:ea typeface="Pretendard Regular"/>
              </a:rPr>
              <a:t>과</a:t>
            </a:r>
            <a:r>
              <a:rPr lang="en-US" sz="2000" b="false" i="tru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000" b="false" i="true" u="none" strike="noStrike">
                <a:solidFill>
                  <a:srgbClr val="787878"/>
                </a:solidFill>
                <a:ea typeface="Pretendard Regular"/>
              </a:rPr>
              <a:t>끝</a:t>
            </a:r>
            <a:r>
              <a:rPr lang="en-US" sz="2000" b="false" i="true" u="none" strike="noStrike">
                <a:solidFill>
                  <a:srgbClr val="787878"/>
                </a:solidFill>
                <a:latin typeface="Pretendard Regular"/>
              </a:rPr>
              <a:t>(j) </a:t>
            </a:r>
            <a:r>
              <a:rPr lang="ko-KR" sz="2000" b="false" i="true" u="none" strike="noStrike">
                <a:solidFill>
                  <a:srgbClr val="787878"/>
                </a:solidFill>
                <a:ea typeface="Pretendard Regular"/>
              </a:rPr>
              <a:t>인덱스</a:t>
            </a:r>
            <a:r>
              <a:rPr lang="en-US" sz="2000" b="false" i="tru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000" b="false" i="true" u="none" strike="noStrike">
                <a:solidFill>
                  <a:srgbClr val="787878"/>
                </a:solidFill>
                <a:ea typeface="Pretendard Regular"/>
              </a:rPr>
              <a:t>입력</a:t>
            </a:r>
          </a:p>
          <a:p>
            <a:pPr algn="l" lvl="0">
              <a:lnSpc>
                <a:spcPct val="112050"/>
              </a:lnSpc>
            </a:pP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    i, j = map(int, input().split())</a:t>
            </a:r>
          </a:p>
          <a:p>
            <a:pPr algn="l" lvl="0">
              <a:lnSpc>
                <a:spcPct val="112050"/>
              </a:lnSpc>
            </a:pPr>
            <a:r>
              <a:rPr lang="en-US" sz="2000" b="false" i="true" u="none" strike="noStrike">
                <a:solidFill>
                  <a:srgbClr val="787878"/>
                </a:solidFill>
                <a:latin typeface="Pretendard Regular"/>
              </a:rPr>
              <a:t>    # </a:t>
            </a:r>
            <a:r>
              <a:rPr lang="ko-KR" sz="2000" b="false" i="true" u="none" strike="noStrike">
                <a:solidFill>
                  <a:srgbClr val="787878"/>
                </a:solidFill>
                <a:ea typeface="Pretendard Regular"/>
              </a:rPr>
              <a:t>합</a:t>
            </a:r>
            <a:r>
              <a:rPr lang="en-US" sz="2000" b="false" i="tru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000" b="false" i="true" u="none" strike="noStrike">
                <a:solidFill>
                  <a:srgbClr val="787878"/>
                </a:solidFill>
                <a:ea typeface="Pretendard Regular"/>
              </a:rPr>
              <a:t>배열을</a:t>
            </a:r>
            <a:r>
              <a:rPr lang="en-US" sz="2000" b="false" i="tru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000" b="false" i="true" u="none" strike="noStrike">
                <a:solidFill>
                  <a:srgbClr val="787878"/>
                </a:solidFill>
                <a:ea typeface="Pretendard Regular"/>
              </a:rPr>
              <a:t>이용하여</a:t>
            </a:r>
            <a:r>
              <a:rPr lang="en-US" sz="2000" b="false" i="tru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000" b="false" i="true" u="none" strike="noStrike">
                <a:solidFill>
                  <a:srgbClr val="787878"/>
                </a:solidFill>
                <a:ea typeface="Pretendard Regular"/>
              </a:rPr>
              <a:t>구간</a:t>
            </a:r>
            <a:r>
              <a:rPr lang="en-US" sz="2000" b="false" i="tru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000" b="false" i="true" u="none" strike="noStrike">
                <a:solidFill>
                  <a:srgbClr val="787878"/>
                </a:solidFill>
                <a:ea typeface="Pretendard Regular"/>
              </a:rPr>
              <a:t>합</a:t>
            </a:r>
            <a:r>
              <a:rPr lang="en-US" sz="2000" b="false" i="tru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000" b="false" i="true" u="none" strike="noStrike">
                <a:solidFill>
                  <a:srgbClr val="787878"/>
                </a:solidFill>
                <a:ea typeface="Pretendard Regular"/>
              </a:rPr>
              <a:t>계산</a:t>
            </a:r>
          </a:p>
          <a:p>
            <a:pPr algn="l" lvl="0">
              <a:lnSpc>
                <a:spcPct val="112050"/>
              </a:lnSpc>
            </a:pP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    print(prefix_sum[j]-prefix_sum[i-1])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16000" y="9385300"/>
            <a:ext cx="16243300" cy="254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168400" y="1422400"/>
            <a:ext cx="11137900" cy="927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2089"/>
              </a:lnSpc>
            </a:pPr>
            <a:r>
              <a:rPr lang="en-US" sz="5200" b="false" i="false" u="none" strike="noStrike">
                <a:solidFill>
                  <a:srgbClr val="595959"/>
                </a:solidFill>
                <a:latin typeface="Pretendard ExtraBold"/>
              </a:rPr>
              <a:t>2018</a:t>
            </a:r>
            <a:r>
              <a:rPr lang="ko-KR" sz="5200" b="false" i="false" u="none" strike="noStrike">
                <a:solidFill>
                  <a:srgbClr val="595959"/>
                </a:solidFill>
                <a:ea typeface="Pretendard ExtraBold"/>
              </a:rPr>
              <a:t>번</a:t>
            </a:r>
            <a:r>
              <a:rPr lang="en-US" sz="5200" b="false" i="false" u="none" strike="noStrike">
                <a:solidFill>
                  <a:srgbClr val="595959"/>
                </a:solidFill>
                <a:latin typeface="Pretendard ExtraBold"/>
              </a:rPr>
              <a:t> : </a:t>
            </a:r>
            <a:r>
              <a:rPr lang="ko-KR" sz="5200" b="false" i="false" u="none" strike="noStrike">
                <a:solidFill>
                  <a:srgbClr val="3452F0"/>
                </a:solidFill>
                <a:ea typeface="Pretendard ExtraBold"/>
              </a:rPr>
              <a:t>수들의</a:t>
            </a:r>
            <a:r>
              <a:rPr lang="en-US" sz="5200" b="false" i="false" u="none" strike="noStrike">
                <a:solidFill>
                  <a:srgbClr val="3452F0"/>
                </a:solidFill>
                <a:latin typeface="Pretendard ExtraBold"/>
              </a:rPr>
              <a:t> </a:t>
            </a:r>
            <a:r>
              <a:rPr lang="ko-KR" sz="5200" b="false" i="false" u="none" strike="noStrike">
                <a:solidFill>
                  <a:srgbClr val="3452F0"/>
                </a:solidFill>
                <a:ea typeface="Pretendard ExtraBold"/>
              </a:rPr>
              <a:t>합</a:t>
            </a:r>
            <a:r>
              <a:rPr lang="en-US" sz="5200" b="false" i="false" u="none" strike="noStrike">
                <a:solidFill>
                  <a:srgbClr val="3452F0"/>
                </a:solidFill>
                <a:latin typeface="Pretendard ExtraBold"/>
              </a:rPr>
              <a:t> 5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9626600"/>
            <a:ext cx="22098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자료구조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243300" y="9601200"/>
            <a:ext cx="10160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Page 06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16000" y="952500"/>
            <a:ext cx="16243300" cy="254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16000" y="2870200"/>
            <a:ext cx="7899400" cy="60452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9372600" y="2108200"/>
            <a:ext cx="7950200" cy="7556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2050"/>
              </a:lnSpc>
            </a:pP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n = int(input())</a:t>
            </a:r>
          </a:p>
          <a:p>
            <a:pPr algn="l" lvl="0">
              <a:lnSpc>
                <a:spcPct val="112050"/>
              </a:lnSpc>
            </a:pP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12050"/>
              </a:lnSpc>
            </a:pP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start_index = 1</a:t>
            </a:r>
          </a:p>
          <a:p>
            <a:pPr algn="l" lvl="0">
              <a:lnSpc>
                <a:spcPct val="112050"/>
              </a:lnSpc>
            </a:pP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end_index = 1</a:t>
            </a:r>
          </a:p>
          <a:p>
            <a:pPr algn="l" lvl="0">
              <a:lnSpc>
                <a:spcPct val="112050"/>
              </a:lnSpc>
            </a:pP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total = 1 </a:t>
            </a:r>
            <a:r>
              <a:rPr lang="en-US" sz="2000" b="false" i="true" u="none" strike="noStrike">
                <a:solidFill>
                  <a:srgbClr val="787878"/>
                </a:solidFill>
                <a:latin typeface="Pretendard Regular"/>
              </a:rPr>
              <a:t># 1</a:t>
            </a:r>
            <a:r>
              <a:rPr lang="ko-KR" sz="2000" b="false" i="true" u="none" strike="noStrike">
                <a:solidFill>
                  <a:srgbClr val="787878"/>
                </a:solidFill>
                <a:ea typeface="Pretendard Regular"/>
              </a:rPr>
              <a:t>부터</a:t>
            </a:r>
            <a:r>
              <a:rPr lang="en-US" sz="2000" b="false" i="tru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000" b="false" i="true" u="none" strike="noStrike">
                <a:solidFill>
                  <a:srgbClr val="787878"/>
                </a:solidFill>
                <a:ea typeface="Pretendard Regular"/>
              </a:rPr>
              <a:t>시작하므로</a:t>
            </a:r>
            <a:r>
              <a:rPr lang="en-US" sz="2000" b="false" i="tru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000" b="false" i="true" u="none" strike="noStrike">
                <a:solidFill>
                  <a:srgbClr val="787878"/>
                </a:solidFill>
                <a:ea typeface="Pretendard Regular"/>
              </a:rPr>
              <a:t>초기</a:t>
            </a:r>
            <a:r>
              <a:rPr lang="en-US" sz="2000" b="false" i="tru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000" b="false" i="true" u="none" strike="noStrike">
                <a:solidFill>
                  <a:srgbClr val="787878"/>
                </a:solidFill>
                <a:ea typeface="Pretendard Regular"/>
              </a:rPr>
              <a:t>합은</a:t>
            </a:r>
            <a:r>
              <a:rPr lang="en-US" sz="2000" b="false" i="true" u="none" strike="noStrike">
                <a:solidFill>
                  <a:srgbClr val="787878"/>
                </a:solidFill>
                <a:latin typeface="Pretendard Regular"/>
              </a:rPr>
              <a:t> 1</a:t>
            </a:r>
          </a:p>
          <a:p>
            <a:pPr algn="l" lvl="0">
              <a:lnSpc>
                <a:spcPct val="112050"/>
              </a:lnSpc>
            </a:pP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count = 1 </a:t>
            </a:r>
            <a:r>
              <a:rPr lang="en-US" sz="2000" b="false" i="true" u="none" strike="noStrike">
                <a:solidFill>
                  <a:srgbClr val="787878"/>
                </a:solidFill>
                <a:latin typeface="Pretendard Regular"/>
              </a:rPr>
              <a:t># </a:t>
            </a:r>
            <a:r>
              <a:rPr lang="ko-KR" sz="2000" b="false" i="true" u="none" strike="noStrike">
                <a:solidFill>
                  <a:srgbClr val="787878"/>
                </a:solidFill>
                <a:ea typeface="Pretendard Regular"/>
              </a:rPr>
              <a:t>자기</a:t>
            </a:r>
            <a:r>
              <a:rPr lang="en-US" sz="2000" b="false" i="tru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000" b="false" i="true" u="none" strike="noStrike">
                <a:solidFill>
                  <a:srgbClr val="787878"/>
                </a:solidFill>
                <a:ea typeface="Pretendard Regular"/>
              </a:rPr>
              <a:t>자신만으로</a:t>
            </a:r>
            <a:r>
              <a:rPr lang="en-US" sz="2000" b="false" i="tru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000" b="false" i="true" u="none" strike="noStrike">
                <a:solidFill>
                  <a:srgbClr val="787878"/>
                </a:solidFill>
                <a:ea typeface="Pretendard Regular"/>
              </a:rPr>
              <a:t>합이</a:t>
            </a:r>
            <a:r>
              <a:rPr lang="en-US" sz="2000" b="false" i="tru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000" b="false" i="true" u="none" strike="noStrike">
                <a:solidFill>
                  <a:srgbClr val="787878"/>
                </a:solidFill>
                <a:ea typeface="Pretendard Regular"/>
              </a:rPr>
              <a:t>되는</a:t>
            </a:r>
            <a:r>
              <a:rPr lang="en-US" sz="2000" b="false" i="tru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000" b="false" i="true" u="none" strike="noStrike">
                <a:solidFill>
                  <a:srgbClr val="787878"/>
                </a:solidFill>
                <a:ea typeface="Pretendard Regular"/>
              </a:rPr>
              <a:t>경우</a:t>
            </a:r>
          </a:p>
          <a:p>
            <a:pPr algn="l" lvl="0">
              <a:lnSpc>
                <a:spcPct val="112050"/>
              </a:lnSpc>
            </a:pP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12050"/>
              </a:lnSpc>
            </a:pPr>
            <a:r>
              <a:rPr lang="en-US" sz="2000" b="false" i="true" u="none" strike="noStrike">
                <a:solidFill>
                  <a:srgbClr val="787878"/>
                </a:solidFill>
                <a:latin typeface="Pretendard Regular"/>
              </a:rPr>
              <a:t># end_index</a:t>
            </a:r>
            <a:r>
              <a:rPr lang="ko-KR" sz="2000" b="false" i="true" u="none" strike="noStrike">
                <a:solidFill>
                  <a:srgbClr val="787878"/>
                </a:solidFill>
                <a:ea typeface="Pretendard Regular"/>
              </a:rPr>
              <a:t>가</a:t>
            </a:r>
            <a:r>
              <a:rPr lang="en-US" sz="2000" b="false" i="true" u="none" strike="noStrike">
                <a:solidFill>
                  <a:srgbClr val="787878"/>
                </a:solidFill>
                <a:latin typeface="Pretendard Regular"/>
              </a:rPr>
              <a:t> n</a:t>
            </a:r>
            <a:r>
              <a:rPr lang="ko-KR" sz="2000" b="false" i="true" u="none" strike="noStrike">
                <a:solidFill>
                  <a:srgbClr val="787878"/>
                </a:solidFill>
                <a:ea typeface="Pretendard Regular"/>
              </a:rPr>
              <a:t>에</a:t>
            </a:r>
            <a:r>
              <a:rPr lang="en-US" sz="2000" b="false" i="tru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000" b="false" i="true" u="none" strike="noStrike">
                <a:solidFill>
                  <a:srgbClr val="787878"/>
                </a:solidFill>
                <a:ea typeface="Pretendard Regular"/>
              </a:rPr>
              <a:t>도달하기</a:t>
            </a:r>
            <a:r>
              <a:rPr lang="en-US" sz="2000" b="false" i="tru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000" b="false" i="true" u="none" strike="noStrike">
                <a:solidFill>
                  <a:srgbClr val="787878"/>
                </a:solidFill>
                <a:ea typeface="Pretendard Regular"/>
              </a:rPr>
              <a:t>전까지</a:t>
            </a:r>
            <a:r>
              <a:rPr lang="en-US" sz="2000" b="false" i="tru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000" b="false" i="true" u="none" strike="noStrike">
                <a:solidFill>
                  <a:srgbClr val="787878"/>
                </a:solidFill>
                <a:ea typeface="Pretendard Regular"/>
              </a:rPr>
              <a:t>반복</a:t>
            </a:r>
          </a:p>
          <a:p>
            <a:pPr algn="l" lvl="0">
              <a:lnSpc>
                <a:spcPct val="112050"/>
              </a:lnSpc>
            </a:pP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while(end_index &lt; n):</a:t>
            </a:r>
          </a:p>
          <a:p>
            <a:pPr algn="l" lvl="0">
              <a:lnSpc>
                <a:spcPct val="112050"/>
              </a:lnSpc>
            </a:pP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    if total == n: </a:t>
            </a:r>
            <a:r>
              <a:rPr lang="en-US" sz="2000" b="false" i="true" u="none" strike="noStrike">
                <a:solidFill>
                  <a:srgbClr val="787878"/>
                </a:solidFill>
                <a:latin typeface="Pretendard Regular"/>
              </a:rPr>
              <a:t># </a:t>
            </a:r>
            <a:r>
              <a:rPr lang="ko-KR" sz="2000" b="false" i="true" u="none" strike="noStrike">
                <a:solidFill>
                  <a:srgbClr val="787878"/>
                </a:solidFill>
                <a:ea typeface="Pretendard Regular"/>
              </a:rPr>
              <a:t>현재</a:t>
            </a:r>
            <a:r>
              <a:rPr lang="en-US" sz="2000" b="false" i="tru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000" b="false" i="true" u="none" strike="noStrike">
                <a:solidFill>
                  <a:srgbClr val="787878"/>
                </a:solidFill>
                <a:ea typeface="Pretendard Regular"/>
              </a:rPr>
              <a:t>합이</a:t>
            </a:r>
            <a:r>
              <a:rPr lang="en-US" sz="2000" b="false" i="true" u="none" strike="noStrike">
                <a:solidFill>
                  <a:srgbClr val="787878"/>
                </a:solidFill>
                <a:latin typeface="Pretendard Regular"/>
              </a:rPr>
              <a:t> n</a:t>
            </a:r>
            <a:r>
              <a:rPr lang="ko-KR" sz="2000" b="false" i="true" u="none" strike="noStrike">
                <a:solidFill>
                  <a:srgbClr val="787878"/>
                </a:solidFill>
                <a:ea typeface="Pretendard Regular"/>
              </a:rPr>
              <a:t>과</a:t>
            </a:r>
            <a:r>
              <a:rPr lang="en-US" sz="2000" b="false" i="tru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000" b="false" i="true" u="none" strike="noStrike">
                <a:solidFill>
                  <a:srgbClr val="787878"/>
                </a:solidFill>
                <a:ea typeface="Pretendard Regular"/>
              </a:rPr>
              <a:t>같으면</a:t>
            </a:r>
          </a:p>
          <a:p>
            <a:pPr algn="l" lvl="0">
              <a:lnSpc>
                <a:spcPct val="112050"/>
              </a:lnSpc>
            </a:pP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        count += 1  </a:t>
            </a:r>
            <a:r>
              <a:rPr lang="en-US" sz="2000" b="false" i="true" u="none" strike="noStrike">
                <a:solidFill>
                  <a:srgbClr val="787878"/>
                </a:solidFill>
                <a:latin typeface="Pretendard Regular"/>
              </a:rPr>
              <a:t># </a:t>
            </a:r>
            <a:r>
              <a:rPr lang="ko-KR" sz="2000" b="false" i="true" u="none" strike="noStrike">
                <a:solidFill>
                  <a:srgbClr val="787878"/>
                </a:solidFill>
                <a:ea typeface="Pretendard Regular"/>
              </a:rPr>
              <a:t>경우의</a:t>
            </a:r>
            <a:r>
              <a:rPr lang="en-US" sz="2000" b="false" i="tru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000" b="false" i="true" u="none" strike="noStrike">
                <a:solidFill>
                  <a:srgbClr val="787878"/>
                </a:solidFill>
                <a:ea typeface="Pretendard Regular"/>
              </a:rPr>
              <a:t>수</a:t>
            </a:r>
            <a:r>
              <a:rPr lang="en-US" sz="2000" b="false" i="tru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000" b="false" i="true" u="none" strike="noStrike">
                <a:solidFill>
                  <a:srgbClr val="787878"/>
                </a:solidFill>
                <a:ea typeface="Pretendard Regular"/>
              </a:rPr>
              <a:t>증가</a:t>
            </a:r>
          </a:p>
          <a:p>
            <a:pPr algn="l" lvl="0">
              <a:lnSpc>
                <a:spcPct val="112050"/>
              </a:lnSpc>
            </a:pP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        end_index += 1  </a:t>
            </a:r>
            <a:r>
              <a:rPr lang="en-US" sz="2000" b="false" i="true" u="none" strike="noStrike">
                <a:solidFill>
                  <a:srgbClr val="787878"/>
                </a:solidFill>
                <a:latin typeface="Pretendard Regular"/>
              </a:rPr>
              <a:t># end_index</a:t>
            </a:r>
            <a:r>
              <a:rPr lang="ko-KR" sz="2000" b="false" i="true" u="none" strike="noStrike">
                <a:solidFill>
                  <a:srgbClr val="787878"/>
                </a:solidFill>
                <a:ea typeface="Pretendard Regular"/>
              </a:rPr>
              <a:t>를</a:t>
            </a:r>
            <a:r>
              <a:rPr lang="en-US" sz="2000" b="false" i="tru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000" b="false" i="true" u="none" strike="noStrike">
                <a:solidFill>
                  <a:srgbClr val="787878"/>
                </a:solidFill>
                <a:ea typeface="Pretendard Regular"/>
              </a:rPr>
              <a:t>오른쪽으로</a:t>
            </a:r>
            <a:r>
              <a:rPr lang="en-US" sz="2000" b="false" i="tru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000" b="false" i="true" u="none" strike="noStrike">
                <a:solidFill>
                  <a:srgbClr val="787878"/>
                </a:solidFill>
                <a:ea typeface="Pretendard Regular"/>
              </a:rPr>
              <a:t>이동</a:t>
            </a:r>
          </a:p>
          <a:p>
            <a:pPr algn="l" lvl="0">
              <a:lnSpc>
                <a:spcPct val="112050"/>
              </a:lnSpc>
            </a:pP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        total += end_index  </a:t>
            </a:r>
            <a:r>
              <a:rPr lang="en-US" sz="2000" b="false" i="true" u="none" strike="noStrike">
                <a:solidFill>
                  <a:srgbClr val="787878"/>
                </a:solidFill>
                <a:latin typeface="Pretendard Regular"/>
              </a:rPr>
              <a:t># </a:t>
            </a:r>
            <a:r>
              <a:rPr lang="ko-KR" sz="2000" b="false" i="true" u="none" strike="noStrike">
                <a:solidFill>
                  <a:srgbClr val="787878"/>
                </a:solidFill>
                <a:ea typeface="Pretendard Regular"/>
              </a:rPr>
              <a:t>새로운</a:t>
            </a:r>
            <a:r>
              <a:rPr lang="en-US" sz="2000" b="false" i="true" u="none" strike="noStrike">
                <a:solidFill>
                  <a:srgbClr val="787878"/>
                </a:solidFill>
                <a:latin typeface="Pretendard Regular"/>
              </a:rPr>
              <a:t> end_index </a:t>
            </a:r>
            <a:r>
              <a:rPr lang="ko-KR" sz="2000" b="false" i="true" u="none" strike="noStrike">
                <a:solidFill>
                  <a:srgbClr val="787878"/>
                </a:solidFill>
                <a:ea typeface="Pretendard Regular"/>
              </a:rPr>
              <a:t>값을</a:t>
            </a:r>
            <a:r>
              <a:rPr lang="en-US" sz="2000" b="false" i="tru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000" b="false" i="true" u="none" strike="noStrike">
                <a:solidFill>
                  <a:srgbClr val="787878"/>
                </a:solidFill>
                <a:ea typeface="Pretendard Regular"/>
              </a:rPr>
              <a:t>합에</a:t>
            </a:r>
            <a:r>
              <a:rPr lang="en-US" sz="2000" b="false" i="tru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000" b="false" i="true" u="none" strike="noStrike">
                <a:solidFill>
                  <a:srgbClr val="787878"/>
                </a:solidFill>
                <a:ea typeface="Pretendard Regular"/>
              </a:rPr>
              <a:t>더함</a:t>
            </a:r>
          </a:p>
          <a:p>
            <a:pPr algn="l" lvl="0">
              <a:lnSpc>
                <a:spcPct val="112050"/>
              </a:lnSpc>
            </a:pP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    elif total &gt; n: </a:t>
            </a:r>
            <a:r>
              <a:rPr lang="en-US" sz="2000" b="false" i="true" u="none" strike="noStrike">
                <a:solidFill>
                  <a:srgbClr val="787878"/>
                </a:solidFill>
                <a:latin typeface="Pretendard Regular"/>
              </a:rPr>
              <a:t># </a:t>
            </a:r>
            <a:r>
              <a:rPr lang="ko-KR" sz="2000" b="false" i="true" u="none" strike="noStrike">
                <a:solidFill>
                  <a:srgbClr val="787878"/>
                </a:solidFill>
                <a:ea typeface="Pretendard Regular"/>
              </a:rPr>
              <a:t>현재</a:t>
            </a:r>
            <a:r>
              <a:rPr lang="en-US" sz="2000" b="false" i="tru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000" b="false" i="true" u="none" strike="noStrike">
                <a:solidFill>
                  <a:srgbClr val="787878"/>
                </a:solidFill>
                <a:ea typeface="Pretendard Regular"/>
              </a:rPr>
              <a:t>합이</a:t>
            </a:r>
            <a:r>
              <a:rPr lang="en-US" sz="2000" b="false" i="true" u="none" strike="noStrike">
                <a:solidFill>
                  <a:srgbClr val="787878"/>
                </a:solidFill>
                <a:latin typeface="Pretendard Regular"/>
              </a:rPr>
              <a:t> n</a:t>
            </a:r>
            <a:r>
              <a:rPr lang="ko-KR" sz="2000" b="false" i="true" u="none" strike="noStrike">
                <a:solidFill>
                  <a:srgbClr val="787878"/>
                </a:solidFill>
                <a:ea typeface="Pretendard Regular"/>
              </a:rPr>
              <a:t>보다</a:t>
            </a:r>
            <a:r>
              <a:rPr lang="en-US" sz="2000" b="false" i="tru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000" b="false" i="true" u="none" strike="noStrike">
                <a:solidFill>
                  <a:srgbClr val="787878"/>
                </a:solidFill>
                <a:ea typeface="Pretendard Regular"/>
              </a:rPr>
              <a:t>크면</a:t>
            </a:r>
          </a:p>
          <a:p>
            <a:pPr algn="l" lvl="0">
              <a:lnSpc>
                <a:spcPct val="112050"/>
              </a:lnSpc>
            </a:pP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        total -= start_index  </a:t>
            </a:r>
            <a:r>
              <a:rPr lang="en-US" sz="2000" b="false" i="true" u="none" strike="noStrike">
                <a:solidFill>
                  <a:srgbClr val="787878"/>
                </a:solidFill>
                <a:latin typeface="Pretendard Regular"/>
              </a:rPr>
              <a:t># start_index </a:t>
            </a:r>
            <a:r>
              <a:rPr lang="ko-KR" sz="2000" b="false" i="true" u="none" strike="noStrike">
                <a:solidFill>
                  <a:srgbClr val="787878"/>
                </a:solidFill>
                <a:ea typeface="Pretendard Regular"/>
              </a:rPr>
              <a:t>값을</a:t>
            </a:r>
            <a:r>
              <a:rPr lang="en-US" sz="2000" b="false" i="tru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000" b="false" i="true" u="none" strike="noStrike">
                <a:solidFill>
                  <a:srgbClr val="787878"/>
                </a:solidFill>
                <a:ea typeface="Pretendard Regular"/>
              </a:rPr>
              <a:t>합에서</a:t>
            </a:r>
            <a:r>
              <a:rPr lang="en-US" sz="2000" b="false" i="tru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000" b="false" i="true" u="none" strike="noStrike">
                <a:solidFill>
                  <a:srgbClr val="787878"/>
                </a:solidFill>
                <a:ea typeface="Pretendard Regular"/>
              </a:rPr>
              <a:t>빼서</a:t>
            </a:r>
            <a:r>
              <a:rPr lang="en-US" sz="2000" b="false" i="tru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000" b="false" i="true" u="none" strike="noStrike">
                <a:solidFill>
                  <a:srgbClr val="787878"/>
                </a:solidFill>
                <a:ea typeface="Pretendard Regular"/>
              </a:rPr>
              <a:t>합을</a:t>
            </a:r>
            <a:r>
              <a:rPr lang="en-US" sz="2000" b="false" i="tru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000" b="false" i="true" u="none" strike="noStrike">
                <a:solidFill>
                  <a:srgbClr val="787878"/>
                </a:solidFill>
                <a:ea typeface="Pretendard Regular"/>
              </a:rPr>
              <a:t>줄임</a:t>
            </a:r>
          </a:p>
          <a:p>
            <a:pPr algn="l" lvl="0">
              <a:lnSpc>
                <a:spcPct val="112050"/>
              </a:lnSpc>
            </a:pP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        start_index += 1  </a:t>
            </a:r>
            <a:r>
              <a:rPr lang="en-US" sz="2000" b="false" i="true" u="none" strike="noStrike">
                <a:solidFill>
                  <a:srgbClr val="787878"/>
                </a:solidFill>
                <a:latin typeface="Pretendard Regular"/>
              </a:rPr>
              <a:t># start_index</a:t>
            </a:r>
            <a:r>
              <a:rPr lang="ko-KR" sz="2000" b="false" i="true" u="none" strike="noStrike">
                <a:solidFill>
                  <a:srgbClr val="787878"/>
                </a:solidFill>
                <a:ea typeface="Pretendard Regular"/>
              </a:rPr>
              <a:t>를</a:t>
            </a:r>
            <a:r>
              <a:rPr lang="en-US" sz="2000" b="false" i="tru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000" b="false" i="true" u="none" strike="noStrike">
                <a:solidFill>
                  <a:srgbClr val="787878"/>
                </a:solidFill>
                <a:ea typeface="Pretendard Regular"/>
              </a:rPr>
              <a:t>오른쪽으로</a:t>
            </a:r>
            <a:r>
              <a:rPr lang="en-US" sz="2000" b="false" i="tru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000" b="false" i="true" u="none" strike="noStrike">
                <a:solidFill>
                  <a:srgbClr val="787878"/>
                </a:solidFill>
                <a:ea typeface="Pretendard Regular"/>
              </a:rPr>
              <a:t>이동</a:t>
            </a:r>
          </a:p>
          <a:p>
            <a:pPr algn="l" lvl="0">
              <a:lnSpc>
                <a:spcPct val="112050"/>
              </a:lnSpc>
            </a:pP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    else:  </a:t>
            </a:r>
            <a:r>
              <a:rPr lang="en-US" sz="2000" b="false" i="true" u="none" strike="noStrike">
                <a:solidFill>
                  <a:srgbClr val="787878"/>
                </a:solidFill>
                <a:latin typeface="Pretendard Regular"/>
              </a:rPr>
              <a:t># </a:t>
            </a:r>
            <a:r>
              <a:rPr lang="ko-KR" sz="2000" b="false" i="true" u="none" strike="noStrike">
                <a:solidFill>
                  <a:srgbClr val="787878"/>
                </a:solidFill>
                <a:ea typeface="Pretendard Regular"/>
              </a:rPr>
              <a:t>현재</a:t>
            </a:r>
            <a:r>
              <a:rPr lang="en-US" sz="2000" b="false" i="tru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000" b="false" i="true" u="none" strike="noStrike">
                <a:solidFill>
                  <a:srgbClr val="787878"/>
                </a:solidFill>
                <a:ea typeface="Pretendard Regular"/>
              </a:rPr>
              <a:t>합이</a:t>
            </a:r>
            <a:r>
              <a:rPr lang="en-US" sz="2000" b="false" i="true" u="none" strike="noStrike">
                <a:solidFill>
                  <a:srgbClr val="787878"/>
                </a:solidFill>
                <a:latin typeface="Pretendard Regular"/>
              </a:rPr>
              <a:t> n</a:t>
            </a:r>
            <a:r>
              <a:rPr lang="ko-KR" sz="2000" b="false" i="true" u="none" strike="noStrike">
                <a:solidFill>
                  <a:srgbClr val="787878"/>
                </a:solidFill>
                <a:ea typeface="Pretendard Regular"/>
              </a:rPr>
              <a:t>보다</a:t>
            </a:r>
            <a:r>
              <a:rPr lang="en-US" sz="2000" b="false" i="tru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000" b="false" i="true" u="none" strike="noStrike">
                <a:solidFill>
                  <a:srgbClr val="787878"/>
                </a:solidFill>
                <a:ea typeface="Pretendard Regular"/>
              </a:rPr>
              <a:t>작으면</a:t>
            </a:r>
          </a:p>
          <a:p>
            <a:pPr algn="l" lvl="0">
              <a:lnSpc>
                <a:spcPct val="112050"/>
              </a:lnSpc>
            </a:pP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        end_index += 1  </a:t>
            </a:r>
            <a:r>
              <a:rPr lang="en-US" sz="2000" b="false" i="true" u="none" strike="noStrike">
                <a:solidFill>
                  <a:srgbClr val="787878"/>
                </a:solidFill>
                <a:latin typeface="Pretendard Regular"/>
              </a:rPr>
              <a:t># end_index</a:t>
            </a:r>
            <a:r>
              <a:rPr lang="ko-KR" sz="2000" b="false" i="true" u="none" strike="noStrike">
                <a:solidFill>
                  <a:srgbClr val="787878"/>
                </a:solidFill>
                <a:ea typeface="Pretendard Regular"/>
              </a:rPr>
              <a:t>를</a:t>
            </a:r>
            <a:r>
              <a:rPr lang="en-US" sz="2000" b="false" i="tru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000" b="false" i="true" u="none" strike="noStrike">
                <a:solidFill>
                  <a:srgbClr val="787878"/>
                </a:solidFill>
                <a:ea typeface="Pretendard Regular"/>
              </a:rPr>
              <a:t>오른쪽으로</a:t>
            </a:r>
            <a:r>
              <a:rPr lang="en-US" sz="2000" b="false" i="tru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000" b="false" i="true" u="none" strike="noStrike">
                <a:solidFill>
                  <a:srgbClr val="787878"/>
                </a:solidFill>
                <a:ea typeface="Pretendard Regular"/>
              </a:rPr>
              <a:t>이동</a:t>
            </a:r>
          </a:p>
          <a:p>
            <a:pPr algn="l" lvl="0">
              <a:lnSpc>
                <a:spcPct val="112050"/>
              </a:lnSpc>
            </a:pP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        total += end_index  </a:t>
            </a:r>
            <a:r>
              <a:rPr lang="en-US" sz="2000" b="false" i="true" u="none" strike="noStrike">
                <a:solidFill>
                  <a:srgbClr val="787878"/>
                </a:solidFill>
                <a:latin typeface="Pretendard Regular"/>
              </a:rPr>
              <a:t># </a:t>
            </a:r>
            <a:r>
              <a:rPr lang="ko-KR" sz="2000" b="false" i="true" u="none" strike="noStrike">
                <a:solidFill>
                  <a:srgbClr val="787878"/>
                </a:solidFill>
                <a:ea typeface="Pretendard Regular"/>
              </a:rPr>
              <a:t>새로운</a:t>
            </a:r>
            <a:r>
              <a:rPr lang="en-US" sz="2000" b="false" i="true" u="none" strike="noStrike">
                <a:solidFill>
                  <a:srgbClr val="787878"/>
                </a:solidFill>
                <a:latin typeface="Pretendard Regular"/>
              </a:rPr>
              <a:t> end_index </a:t>
            </a:r>
            <a:r>
              <a:rPr lang="ko-KR" sz="2000" b="false" i="true" u="none" strike="noStrike">
                <a:solidFill>
                  <a:srgbClr val="787878"/>
                </a:solidFill>
                <a:ea typeface="Pretendard Regular"/>
              </a:rPr>
              <a:t>값을</a:t>
            </a:r>
            <a:r>
              <a:rPr lang="en-US" sz="2000" b="false" i="tru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000" b="false" i="true" u="none" strike="noStrike">
                <a:solidFill>
                  <a:srgbClr val="787878"/>
                </a:solidFill>
                <a:ea typeface="Pretendard Regular"/>
              </a:rPr>
              <a:t>합에</a:t>
            </a:r>
            <a:r>
              <a:rPr lang="en-US" sz="2000" b="false" i="tru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000" b="false" i="true" u="none" strike="noStrike">
                <a:solidFill>
                  <a:srgbClr val="787878"/>
                </a:solidFill>
                <a:ea typeface="Pretendard Regular"/>
              </a:rPr>
              <a:t>더함</a:t>
            </a:r>
          </a:p>
          <a:p>
            <a:pPr algn="l" lvl="0">
              <a:lnSpc>
                <a:spcPct val="112050"/>
              </a:lnSpc>
            </a:pP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12050"/>
              </a:lnSpc>
            </a:pP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print(count)</a:t>
            </a:r>
          </a:p>
          <a:p>
            <a:pPr algn="l" lvl="0">
              <a:lnSpc>
                <a:spcPct val="112050"/>
              </a:lnSpc>
            </a:pP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16000" y="9385300"/>
            <a:ext cx="16243300" cy="254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168400" y="1422400"/>
            <a:ext cx="11137900" cy="927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2089"/>
              </a:lnSpc>
            </a:pPr>
            <a:r>
              <a:rPr lang="en-US" sz="5200" b="false" i="false" u="none" strike="noStrike">
                <a:solidFill>
                  <a:srgbClr val="595959"/>
                </a:solidFill>
                <a:latin typeface="Pretendard ExtraBold"/>
              </a:rPr>
              <a:t>1253</a:t>
            </a:r>
            <a:r>
              <a:rPr lang="ko-KR" sz="5200" b="false" i="false" u="none" strike="noStrike">
                <a:solidFill>
                  <a:srgbClr val="595959"/>
                </a:solidFill>
                <a:ea typeface="Pretendard ExtraBold"/>
              </a:rPr>
              <a:t>번</a:t>
            </a:r>
            <a:r>
              <a:rPr lang="en-US" sz="5200" b="false" i="false" u="none" strike="noStrike">
                <a:solidFill>
                  <a:srgbClr val="595959"/>
                </a:solidFill>
                <a:latin typeface="Pretendard ExtraBold"/>
              </a:rPr>
              <a:t> : </a:t>
            </a:r>
            <a:r>
              <a:rPr lang="ko-KR" sz="5200" b="false" i="false" u="none" strike="noStrike">
                <a:solidFill>
                  <a:srgbClr val="3452F0"/>
                </a:solidFill>
                <a:ea typeface="Pretendard ExtraBold"/>
              </a:rPr>
              <a:t>좋다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9626600"/>
            <a:ext cx="22098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자료구조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243300" y="9575800"/>
            <a:ext cx="10160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Page 07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16000" y="952500"/>
            <a:ext cx="16243300" cy="254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16000" y="2870200"/>
            <a:ext cx="7899400" cy="60452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9372600" y="1155700"/>
            <a:ext cx="7937500" cy="7962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2050"/>
              </a:lnSpc>
            </a:pPr>
            <a:r>
              <a:rPr lang="en-US" sz="1600" b="false" i="false" u="none" strike="noStrike">
                <a:solidFill>
                  <a:srgbClr val="595959"/>
                </a:solidFill>
                <a:latin typeface="Pretendard Regular"/>
              </a:rPr>
              <a:t>n = int(input())</a:t>
            </a:r>
          </a:p>
          <a:p>
            <a:pPr algn="l" lvl="0">
              <a:lnSpc>
                <a:spcPct val="112050"/>
              </a:lnSpc>
            </a:pPr>
            <a:r>
              <a:rPr lang="en-US" sz="1600" b="false" i="false" u="none" strike="noStrike">
                <a:solidFill>
                  <a:srgbClr val="595959"/>
                </a:solidFill>
                <a:latin typeface="Pretendard Regular"/>
              </a:rPr>
              <a:t>num = list(map(int, input().split()))</a:t>
            </a:r>
          </a:p>
          <a:p>
            <a:pPr algn="l" lvl="0">
              <a:lnSpc>
                <a:spcPct val="112050"/>
              </a:lnSpc>
            </a:pPr>
            <a:r>
              <a:rPr lang="en-US" sz="1600" b="false" i="false" u="none" strike="noStrike">
                <a:solidFill>
                  <a:srgbClr val="595959"/>
                </a:solidFill>
                <a:latin typeface="Pretendard Regular"/>
              </a:rPr>
              <a:t>num.sort()</a:t>
            </a:r>
          </a:p>
          <a:p>
            <a:pPr algn="l" lvl="0">
              <a:lnSpc>
                <a:spcPct val="112050"/>
              </a:lnSpc>
            </a:pPr>
            <a:r>
              <a:rPr lang="en-US" sz="16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12050"/>
              </a:lnSpc>
            </a:pPr>
            <a:r>
              <a:rPr lang="en-US" sz="1600" b="false" i="false" u="none" strike="noStrike">
                <a:solidFill>
                  <a:srgbClr val="595959"/>
                </a:solidFill>
                <a:latin typeface="Pretendard Regular"/>
              </a:rPr>
              <a:t>count = 0</a:t>
            </a:r>
          </a:p>
          <a:p>
            <a:pPr algn="l" lvl="0">
              <a:lnSpc>
                <a:spcPct val="112050"/>
              </a:lnSpc>
            </a:pPr>
            <a:r>
              <a:rPr lang="en-US" sz="16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12050"/>
              </a:lnSpc>
            </a:pPr>
            <a:r>
              <a:rPr lang="en-US" sz="1600" b="false" i="true" u="none" strike="noStrike">
                <a:solidFill>
                  <a:srgbClr val="787878"/>
                </a:solidFill>
                <a:latin typeface="Pretendard Regular"/>
              </a:rPr>
              <a:t># '</a:t>
            </a:r>
            <a:r>
              <a:rPr lang="ko-KR" sz="1600" b="false" i="true" u="none" strike="noStrike">
                <a:solidFill>
                  <a:srgbClr val="787878"/>
                </a:solidFill>
                <a:ea typeface="Pretendard Regular"/>
              </a:rPr>
              <a:t>좋은</a:t>
            </a:r>
            <a:r>
              <a:rPr lang="en-US" sz="1600" b="false" i="tru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787878"/>
                </a:solidFill>
                <a:ea typeface="Pretendard Regular"/>
              </a:rPr>
              <a:t>수</a:t>
            </a:r>
            <a:r>
              <a:rPr lang="en-US" sz="1600" b="false" i="true" u="none" strike="noStrike">
                <a:solidFill>
                  <a:srgbClr val="787878"/>
                </a:solidFill>
                <a:latin typeface="Pretendard Regular"/>
              </a:rPr>
              <a:t>'</a:t>
            </a:r>
            <a:r>
              <a:rPr lang="ko-KR" sz="1600" b="false" i="true" u="none" strike="noStrike">
                <a:solidFill>
                  <a:srgbClr val="787878"/>
                </a:solidFill>
                <a:ea typeface="Pretendard Regular"/>
              </a:rPr>
              <a:t>가</a:t>
            </a:r>
            <a:r>
              <a:rPr lang="en-US" sz="1600" b="false" i="tru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787878"/>
                </a:solidFill>
                <a:ea typeface="Pretendard Regular"/>
              </a:rPr>
              <a:t>될</a:t>
            </a:r>
            <a:r>
              <a:rPr lang="en-US" sz="1600" b="false" i="tru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787878"/>
                </a:solidFill>
                <a:ea typeface="Pretendard Regular"/>
              </a:rPr>
              <a:t>후보인</a:t>
            </a:r>
            <a:r>
              <a:rPr lang="en-US" sz="1600" b="false" i="true" u="none" strike="noStrike">
                <a:solidFill>
                  <a:srgbClr val="787878"/>
                </a:solidFill>
                <a:latin typeface="Pretendard Regular"/>
              </a:rPr>
              <a:t> k</a:t>
            </a:r>
            <a:r>
              <a:rPr lang="ko-KR" sz="1600" b="false" i="true" u="none" strike="noStrike">
                <a:solidFill>
                  <a:srgbClr val="787878"/>
                </a:solidFill>
                <a:ea typeface="Pretendard Regular"/>
              </a:rPr>
              <a:t>번째</a:t>
            </a:r>
            <a:r>
              <a:rPr lang="en-US" sz="1600" b="false" i="tru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787878"/>
                </a:solidFill>
                <a:ea typeface="Pretendard Regular"/>
              </a:rPr>
              <a:t>수를</a:t>
            </a:r>
            <a:r>
              <a:rPr lang="en-US" sz="1600" b="false" i="tru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787878"/>
                </a:solidFill>
                <a:ea typeface="Pretendard Regular"/>
              </a:rPr>
              <a:t>기준으로</a:t>
            </a:r>
            <a:r>
              <a:rPr lang="en-US" sz="1600" b="false" i="tru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787878"/>
                </a:solidFill>
                <a:ea typeface="Pretendard Regular"/>
              </a:rPr>
              <a:t>탐색</a:t>
            </a:r>
          </a:p>
          <a:p>
            <a:pPr algn="l" lvl="0">
              <a:lnSpc>
                <a:spcPct val="112050"/>
              </a:lnSpc>
            </a:pPr>
            <a:r>
              <a:rPr lang="en-US" sz="1600" b="false" i="false" u="none" strike="noStrike">
                <a:solidFill>
                  <a:srgbClr val="595959"/>
                </a:solidFill>
                <a:latin typeface="Pretendard Regular"/>
              </a:rPr>
              <a:t>for k in range(n):</a:t>
            </a:r>
          </a:p>
          <a:p>
            <a:pPr algn="l" lvl="0">
              <a:lnSpc>
                <a:spcPct val="112050"/>
              </a:lnSpc>
            </a:pPr>
            <a:r>
              <a:rPr lang="en-US" sz="1600" b="false" i="false" u="none" strike="noStrike">
                <a:solidFill>
                  <a:srgbClr val="595959"/>
                </a:solidFill>
                <a:latin typeface="Pretendard Regular"/>
              </a:rPr>
              <a:t>    find = num[k]</a:t>
            </a:r>
          </a:p>
          <a:p>
            <a:pPr algn="l" lvl="0">
              <a:lnSpc>
                <a:spcPct val="112050"/>
              </a:lnSpc>
            </a:pPr>
            <a:r>
              <a:rPr lang="en-US" sz="1600" b="false" i="false" u="none" strike="noStrike">
                <a:solidFill>
                  <a:srgbClr val="595959"/>
                </a:solidFill>
                <a:latin typeface="Pretendard Regular"/>
              </a:rPr>
              <a:t>    i = 0  </a:t>
            </a:r>
            <a:r>
              <a:rPr lang="en-US" sz="1600" b="false" i="true" u="none" strike="noStrike">
                <a:solidFill>
                  <a:srgbClr val="787878"/>
                </a:solidFill>
                <a:latin typeface="Pretendard Regular"/>
              </a:rPr>
              <a:t># </a:t>
            </a:r>
            <a:r>
              <a:rPr lang="ko-KR" sz="1600" b="false" i="true" u="none" strike="noStrike">
                <a:solidFill>
                  <a:srgbClr val="787878"/>
                </a:solidFill>
                <a:ea typeface="Pretendard Regular"/>
              </a:rPr>
              <a:t>투</a:t>
            </a:r>
            <a:r>
              <a:rPr lang="en-US" sz="1600" b="false" i="tru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787878"/>
                </a:solidFill>
                <a:ea typeface="Pretendard Regular"/>
              </a:rPr>
              <a:t>포인터</a:t>
            </a:r>
            <a:r>
              <a:rPr lang="en-US" sz="1600" b="false" i="true" u="none" strike="noStrike">
                <a:solidFill>
                  <a:srgbClr val="787878"/>
                </a:solidFill>
                <a:latin typeface="Pretendard Regular"/>
              </a:rPr>
              <a:t>: </a:t>
            </a:r>
            <a:r>
              <a:rPr lang="ko-KR" sz="1600" b="false" i="true" u="none" strike="noStrike">
                <a:solidFill>
                  <a:srgbClr val="787878"/>
                </a:solidFill>
                <a:ea typeface="Pretendard Regular"/>
              </a:rPr>
              <a:t>시작</a:t>
            </a:r>
            <a:r>
              <a:rPr lang="en-US" sz="1600" b="false" i="tru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787878"/>
                </a:solidFill>
                <a:ea typeface="Pretendard Regular"/>
              </a:rPr>
              <a:t>인덱스</a:t>
            </a:r>
          </a:p>
          <a:p>
            <a:pPr algn="l" lvl="0">
              <a:lnSpc>
                <a:spcPct val="112050"/>
              </a:lnSpc>
            </a:pPr>
            <a:r>
              <a:rPr lang="en-US" sz="1600" b="false" i="false" u="none" strike="noStrike">
                <a:solidFill>
                  <a:srgbClr val="595959"/>
                </a:solidFill>
                <a:latin typeface="Pretendard Regular"/>
              </a:rPr>
              <a:t>    j = n - 1  </a:t>
            </a:r>
            <a:r>
              <a:rPr lang="en-US" sz="1600" b="false" i="true" u="none" strike="noStrike">
                <a:solidFill>
                  <a:srgbClr val="787878"/>
                </a:solidFill>
                <a:latin typeface="Pretendard Regular"/>
              </a:rPr>
              <a:t># </a:t>
            </a:r>
            <a:r>
              <a:rPr lang="ko-KR" sz="1600" b="false" i="true" u="none" strike="noStrike">
                <a:solidFill>
                  <a:srgbClr val="787878"/>
                </a:solidFill>
                <a:ea typeface="Pretendard Regular"/>
              </a:rPr>
              <a:t>투</a:t>
            </a:r>
            <a:r>
              <a:rPr lang="en-US" sz="1600" b="false" i="tru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787878"/>
                </a:solidFill>
                <a:ea typeface="Pretendard Regular"/>
              </a:rPr>
              <a:t>포인터</a:t>
            </a:r>
            <a:r>
              <a:rPr lang="en-US" sz="1600" b="false" i="true" u="none" strike="noStrike">
                <a:solidFill>
                  <a:srgbClr val="787878"/>
                </a:solidFill>
                <a:latin typeface="Pretendard Regular"/>
              </a:rPr>
              <a:t>: </a:t>
            </a:r>
            <a:r>
              <a:rPr lang="ko-KR" sz="1600" b="false" i="true" u="none" strike="noStrike">
                <a:solidFill>
                  <a:srgbClr val="787878"/>
                </a:solidFill>
                <a:ea typeface="Pretendard Regular"/>
              </a:rPr>
              <a:t>끝</a:t>
            </a:r>
            <a:r>
              <a:rPr lang="en-US" sz="1600" b="false" i="tru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787878"/>
                </a:solidFill>
                <a:ea typeface="Pretendard Regular"/>
              </a:rPr>
              <a:t>인덱스</a:t>
            </a:r>
          </a:p>
          <a:p>
            <a:pPr algn="l" lvl="0">
              <a:lnSpc>
                <a:spcPct val="112050"/>
              </a:lnSpc>
            </a:pPr>
            <a:r>
              <a:rPr lang="en-US" sz="1600" b="false" i="false" u="none" strike="noStrike">
                <a:solidFill>
                  <a:srgbClr val="595959"/>
                </a:solidFill>
                <a:latin typeface="Pretendard Regular"/>
              </a:rPr>
              <a:t>    </a:t>
            </a:r>
          </a:p>
          <a:p>
            <a:pPr algn="l" lvl="0">
              <a:lnSpc>
                <a:spcPct val="112050"/>
              </a:lnSpc>
            </a:pPr>
            <a:r>
              <a:rPr lang="en-US" sz="1600" b="false" i="false" u="none" strike="noStrike">
                <a:solidFill>
                  <a:srgbClr val="595959"/>
                </a:solidFill>
                <a:latin typeface="Pretendard Regular"/>
              </a:rPr>
              <a:t>    while i &lt; j: </a:t>
            </a:r>
            <a:r>
              <a:rPr lang="en-US" sz="1600" b="false" i="true" u="none" strike="noStrike">
                <a:solidFill>
                  <a:srgbClr val="787878"/>
                </a:solidFill>
                <a:latin typeface="Pretendard Regular"/>
              </a:rPr>
              <a:t># </a:t>
            </a:r>
            <a:r>
              <a:rPr lang="ko-KR" sz="1600" b="false" i="true" u="none" strike="noStrike">
                <a:solidFill>
                  <a:srgbClr val="787878"/>
                </a:solidFill>
                <a:ea typeface="Pretendard Regular"/>
              </a:rPr>
              <a:t>두</a:t>
            </a:r>
            <a:r>
              <a:rPr lang="en-US" sz="1600" b="false" i="tru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787878"/>
                </a:solidFill>
                <a:ea typeface="Pretendard Regular"/>
              </a:rPr>
              <a:t>포인터가</a:t>
            </a:r>
            <a:r>
              <a:rPr lang="en-US" sz="1600" b="false" i="tru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787878"/>
                </a:solidFill>
                <a:ea typeface="Pretendard Regular"/>
              </a:rPr>
              <a:t>겹치지</a:t>
            </a:r>
            <a:r>
              <a:rPr lang="en-US" sz="1600" b="false" i="tru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787878"/>
                </a:solidFill>
                <a:ea typeface="Pretendard Regular"/>
              </a:rPr>
              <a:t>않을</a:t>
            </a:r>
            <a:r>
              <a:rPr lang="en-US" sz="1600" b="false" i="tru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787878"/>
                </a:solidFill>
                <a:ea typeface="Pretendard Regular"/>
              </a:rPr>
              <a:t>때까지</a:t>
            </a:r>
            <a:r>
              <a:rPr lang="en-US" sz="1600" b="false" i="tru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787878"/>
                </a:solidFill>
                <a:ea typeface="Pretendard Regular"/>
              </a:rPr>
              <a:t>반복</a:t>
            </a:r>
          </a:p>
          <a:p>
            <a:pPr algn="l" lvl="0">
              <a:lnSpc>
                <a:spcPct val="112050"/>
              </a:lnSpc>
            </a:pPr>
            <a:r>
              <a:rPr lang="en-US" sz="1600" b="false" i="false" u="none" strike="noStrike">
                <a:solidFill>
                  <a:srgbClr val="595959"/>
                </a:solidFill>
                <a:latin typeface="Pretendard Regular"/>
              </a:rPr>
              <a:t>        if num[i] + num[j] == find: </a:t>
            </a:r>
            <a:r>
              <a:rPr lang="en-US" sz="1600" b="false" i="true" u="none" strike="noStrike">
                <a:solidFill>
                  <a:srgbClr val="787878"/>
                </a:solidFill>
                <a:latin typeface="Pretendard Regular"/>
              </a:rPr>
              <a:t># </a:t>
            </a:r>
            <a:r>
              <a:rPr lang="ko-KR" sz="1600" b="false" i="true" u="none" strike="noStrike">
                <a:solidFill>
                  <a:srgbClr val="787878"/>
                </a:solidFill>
                <a:ea typeface="Pretendard Regular"/>
              </a:rPr>
              <a:t>두</a:t>
            </a:r>
            <a:r>
              <a:rPr lang="en-US" sz="1600" b="false" i="tru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787878"/>
                </a:solidFill>
                <a:ea typeface="Pretendard Regular"/>
              </a:rPr>
              <a:t>수의</a:t>
            </a:r>
            <a:r>
              <a:rPr lang="en-US" sz="1600" b="false" i="tru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787878"/>
                </a:solidFill>
                <a:ea typeface="Pretendard Regular"/>
              </a:rPr>
              <a:t>합이</a:t>
            </a:r>
            <a:r>
              <a:rPr lang="en-US" sz="1600" b="false" i="true" u="none" strike="noStrike">
                <a:solidFill>
                  <a:srgbClr val="787878"/>
                </a:solidFill>
                <a:latin typeface="Pretendard Regular"/>
              </a:rPr>
              <a:t> find</a:t>
            </a:r>
            <a:r>
              <a:rPr lang="ko-KR" sz="1600" b="false" i="true" u="none" strike="noStrike">
                <a:solidFill>
                  <a:srgbClr val="787878"/>
                </a:solidFill>
                <a:ea typeface="Pretendard Regular"/>
              </a:rPr>
              <a:t>와</a:t>
            </a:r>
            <a:r>
              <a:rPr lang="en-US" sz="1600" b="false" i="tru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787878"/>
                </a:solidFill>
                <a:ea typeface="Pretendard Regular"/>
              </a:rPr>
              <a:t>같을</a:t>
            </a:r>
            <a:r>
              <a:rPr lang="en-US" sz="1600" b="false" i="tru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787878"/>
                </a:solidFill>
                <a:ea typeface="Pretendard Regular"/>
              </a:rPr>
              <a:t>경우</a:t>
            </a:r>
          </a:p>
          <a:p>
            <a:pPr algn="l" lvl="0">
              <a:lnSpc>
                <a:spcPct val="112050"/>
              </a:lnSpc>
            </a:pPr>
            <a:r>
              <a:rPr lang="en-US" sz="1600" b="false" i="false" u="none" strike="noStrike">
                <a:solidFill>
                  <a:srgbClr val="595959"/>
                </a:solidFill>
                <a:latin typeface="Pretendard Regular"/>
              </a:rPr>
              <a:t>           </a:t>
            </a:r>
            <a:r>
              <a:rPr lang="en-US" sz="1600" b="false" i="true" u="none" strike="noStrike">
                <a:solidFill>
                  <a:srgbClr val="787878"/>
                </a:solidFill>
                <a:latin typeface="Pretendard Regular"/>
              </a:rPr>
              <a:t> # </a:t>
            </a:r>
            <a:r>
              <a:rPr lang="ko-KR" sz="1600" b="false" i="true" u="none" strike="noStrike">
                <a:solidFill>
                  <a:srgbClr val="787878"/>
                </a:solidFill>
                <a:ea typeface="Pretendard Regular"/>
              </a:rPr>
              <a:t>두</a:t>
            </a:r>
            <a:r>
              <a:rPr lang="en-US" sz="1600" b="false" i="tru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787878"/>
                </a:solidFill>
                <a:ea typeface="Pretendard Regular"/>
              </a:rPr>
              <a:t>포인터가</a:t>
            </a:r>
            <a:r>
              <a:rPr lang="en-US" sz="1600" b="false" i="true" u="none" strike="noStrike">
                <a:solidFill>
                  <a:srgbClr val="787878"/>
                </a:solidFill>
                <a:latin typeface="Pretendard Regular"/>
              </a:rPr>
              <a:t> k</a:t>
            </a:r>
            <a:r>
              <a:rPr lang="ko-KR" sz="1600" b="false" i="true" u="none" strike="noStrike">
                <a:solidFill>
                  <a:srgbClr val="787878"/>
                </a:solidFill>
                <a:ea typeface="Pretendard Regular"/>
              </a:rPr>
              <a:t>와</a:t>
            </a:r>
            <a:r>
              <a:rPr lang="en-US" sz="1600" b="false" i="tru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787878"/>
                </a:solidFill>
                <a:ea typeface="Pretendard Regular"/>
              </a:rPr>
              <a:t>겹치지</a:t>
            </a:r>
            <a:r>
              <a:rPr lang="en-US" sz="1600" b="false" i="tru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787878"/>
                </a:solidFill>
                <a:ea typeface="Pretendard Regular"/>
              </a:rPr>
              <a:t>않으면</a:t>
            </a:r>
            <a:r>
              <a:rPr lang="en-US" sz="1600" b="false" i="true" u="none" strike="noStrike">
                <a:solidFill>
                  <a:srgbClr val="787878"/>
                </a:solidFill>
                <a:latin typeface="Pretendard Regular"/>
              </a:rPr>
              <a:t> '</a:t>
            </a:r>
            <a:r>
              <a:rPr lang="ko-KR" sz="1600" b="false" i="true" u="none" strike="noStrike">
                <a:solidFill>
                  <a:srgbClr val="787878"/>
                </a:solidFill>
                <a:ea typeface="Pretendard Regular"/>
              </a:rPr>
              <a:t>좋은</a:t>
            </a:r>
            <a:r>
              <a:rPr lang="en-US" sz="1600" b="false" i="tru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787878"/>
                </a:solidFill>
                <a:ea typeface="Pretendard Regular"/>
              </a:rPr>
              <a:t>수</a:t>
            </a:r>
            <a:r>
              <a:rPr lang="en-US" sz="1600" b="false" i="true" u="none" strike="noStrike">
                <a:solidFill>
                  <a:srgbClr val="787878"/>
                </a:solidFill>
                <a:latin typeface="Pretendard Regular"/>
              </a:rPr>
              <a:t>'</a:t>
            </a:r>
            <a:r>
              <a:rPr lang="ko-KR" sz="1600" b="false" i="true" u="none" strike="noStrike">
                <a:solidFill>
                  <a:srgbClr val="787878"/>
                </a:solidFill>
                <a:ea typeface="Pretendard Regular"/>
              </a:rPr>
              <a:t>이므로</a:t>
            </a:r>
            <a:r>
              <a:rPr lang="en-US" sz="1600" b="false" i="tru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787878"/>
                </a:solidFill>
                <a:ea typeface="Pretendard Regular"/>
              </a:rPr>
              <a:t>카운트</a:t>
            </a:r>
            <a:r>
              <a:rPr lang="en-US" sz="1600" b="false" i="tru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787878"/>
                </a:solidFill>
                <a:ea typeface="Pretendard Regular"/>
              </a:rPr>
              <a:t>증가</a:t>
            </a:r>
          </a:p>
          <a:p>
            <a:pPr algn="l" lvl="0">
              <a:lnSpc>
                <a:spcPct val="112050"/>
              </a:lnSpc>
            </a:pPr>
            <a:r>
              <a:rPr lang="en-US" sz="1600" b="false" i="false" u="none" strike="noStrike">
                <a:solidFill>
                  <a:srgbClr val="595959"/>
                </a:solidFill>
                <a:latin typeface="Pretendard Regular"/>
              </a:rPr>
              <a:t>            if i != k and j != k:</a:t>
            </a:r>
          </a:p>
          <a:p>
            <a:pPr algn="l" lvl="0">
              <a:lnSpc>
                <a:spcPct val="112050"/>
              </a:lnSpc>
            </a:pPr>
            <a:r>
              <a:rPr lang="en-US" sz="1600" b="false" i="false" u="none" strike="noStrike">
                <a:solidFill>
                  <a:srgbClr val="595959"/>
                </a:solidFill>
                <a:latin typeface="Pretendard Regular"/>
              </a:rPr>
              <a:t>                count += 1</a:t>
            </a:r>
          </a:p>
          <a:p>
            <a:pPr algn="l" lvl="0">
              <a:lnSpc>
                <a:spcPct val="112050"/>
              </a:lnSpc>
            </a:pPr>
            <a:r>
              <a:rPr lang="en-US" sz="1600" b="false" i="false" u="none" strike="noStrike">
                <a:solidFill>
                  <a:srgbClr val="595959"/>
                </a:solidFill>
                <a:latin typeface="Pretendard Regular"/>
              </a:rPr>
              <a:t>                break  </a:t>
            </a:r>
            <a:r>
              <a:rPr lang="en-US" sz="1600" b="false" i="true" u="none" strike="noStrike">
                <a:solidFill>
                  <a:srgbClr val="787878"/>
                </a:solidFill>
                <a:latin typeface="Pretendard Regular"/>
              </a:rPr>
              <a:t># </a:t>
            </a:r>
            <a:r>
              <a:rPr lang="ko-KR" sz="1600" b="false" i="true" u="none" strike="noStrike">
                <a:solidFill>
                  <a:srgbClr val="787878"/>
                </a:solidFill>
                <a:ea typeface="Pretendard Regular"/>
              </a:rPr>
              <a:t>좋은</a:t>
            </a:r>
            <a:r>
              <a:rPr lang="en-US" sz="1600" b="false" i="tru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787878"/>
                </a:solidFill>
                <a:ea typeface="Pretendard Regular"/>
              </a:rPr>
              <a:t>수를</a:t>
            </a:r>
            <a:r>
              <a:rPr lang="en-US" sz="1600" b="false" i="tru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787878"/>
                </a:solidFill>
                <a:ea typeface="Pretendard Regular"/>
              </a:rPr>
              <a:t>찾았으므로</a:t>
            </a:r>
            <a:r>
              <a:rPr lang="en-US" sz="1600" b="false" i="tru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787878"/>
                </a:solidFill>
                <a:ea typeface="Pretendard Regular"/>
              </a:rPr>
              <a:t>다음</a:t>
            </a:r>
            <a:r>
              <a:rPr lang="en-US" sz="1600" b="false" i="true" u="none" strike="noStrike">
                <a:solidFill>
                  <a:srgbClr val="787878"/>
                </a:solidFill>
                <a:latin typeface="Pretendard Regular"/>
              </a:rPr>
              <a:t> k</a:t>
            </a:r>
            <a:r>
              <a:rPr lang="ko-KR" sz="1600" b="false" i="true" u="none" strike="noStrike">
                <a:solidFill>
                  <a:srgbClr val="787878"/>
                </a:solidFill>
                <a:ea typeface="Pretendard Regular"/>
              </a:rPr>
              <a:t>로</a:t>
            </a:r>
            <a:r>
              <a:rPr lang="en-US" sz="1600" b="false" i="tru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787878"/>
                </a:solidFill>
                <a:ea typeface="Pretendard Regular"/>
              </a:rPr>
              <a:t>넘어감</a:t>
            </a:r>
          </a:p>
          <a:p>
            <a:pPr algn="l" lvl="0">
              <a:lnSpc>
                <a:spcPct val="112050"/>
              </a:lnSpc>
            </a:pPr>
            <a:r>
              <a:rPr lang="en-US" sz="1600" b="false" i="false" u="none" strike="noStrike">
                <a:solidFill>
                  <a:srgbClr val="595959"/>
                </a:solidFill>
                <a:latin typeface="Pretendard Regular"/>
              </a:rPr>
              <a:t>            elif i == k: </a:t>
            </a:r>
            <a:r>
              <a:rPr lang="en-US" sz="1600" b="false" i="true" u="none" strike="noStrike">
                <a:solidFill>
                  <a:srgbClr val="787878"/>
                </a:solidFill>
                <a:latin typeface="Pretendard Regular"/>
              </a:rPr>
              <a:t># i</a:t>
            </a:r>
            <a:r>
              <a:rPr lang="ko-KR" sz="1600" b="false" i="true" u="none" strike="noStrike">
                <a:solidFill>
                  <a:srgbClr val="787878"/>
                </a:solidFill>
                <a:ea typeface="Pretendard Regular"/>
              </a:rPr>
              <a:t>가</a:t>
            </a:r>
            <a:r>
              <a:rPr lang="en-US" sz="1600" b="false" i="true" u="none" strike="noStrike">
                <a:solidFill>
                  <a:srgbClr val="787878"/>
                </a:solidFill>
                <a:latin typeface="Pretendard Regular"/>
              </a:rPr>
              <a:t> k</a:t>
            </a:r>
            <a:r>
              <a:rPr lang="ko-KR" sz="1600" b="false" i="true" u="none" strike="noStrike">
                <a:solidFill>
                  <a:srgbClr val="787878"/>
                </a:solidFill>
                <a:ea typeface="Pretendard Regular"/>
              </a:rPr>
              <a:t>와</a:t>
            </a:r>
            <a:r>
              <a:rPr lang="en-US" sz="1600" b="false" i="tru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787878"/>
                </a:solidFill>
                <a:ea typeface="Pretendard Regular"/>
              </a:rPr>
              <a:t>겹치면</a:t>
            </a:r>
            <a:r>
              <a:rPr lang="en-US" sz="1600" b="false" i="true" u="none" strike="noStrike">
                <a:solidFill>
                  <a:srgbClr val="787878"/>
                </a:solidFill>
                <a:latin typeface="Pretendard Regular"/>
              </a:rPr>
              <a:t> i</a:t>
            </a:r>
            <a:r>
              <a:rPr lang="ko-KR" sz="1600" b="false" i="true" u="none" strike="noStrike">
                <a:solidFill>
                  <a:srgbClr val="787878"/>
                </a:solidFill>
                <a:ea typeface="Pretendard Regular"/>
              </a:rPr>
              <a:t>를</a:t>
            </a:r>
            <a:r>
              <a:rPr lang="en-US" sz="1600" b="false" i="tru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787878"/>
                </a:solidFill>
                <a:ea typeface="Pretendard Regular"/>
              </a:rPr>
              <a:t>오른쪽으로</a:t>
            </a:r>
            <a:r>
              <a:rPr lang="en-US" sz="1600" b="false" i="tru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787878"/>
                </a:solidFill>
                <a:ea typeface="Pretendard Regular"/>
              </a:rPr>
              <a:t>이동</a:t>
            </a:r>
          </a:p>
          <a:p>
            <a:pPr algn="l" lvl="0">
              <a:lnSpc>
                <a:spcPct val="112050"/>
              </a:lnSpc>
            </a:pPr>
            <a:r>
              <a:rPr lang="en-US" sz="1600" b="false" i="false" u="none" strike="noStrike">
                <a:solidFill>
                  <a:srgbClr val="595959"/>
                </a:solidFill>
                <a:latin typeface="Pretendard Regular"/>
              </a:rPr>
              <a:t>                i += 1</a:t>
            </a:r>
          </a:p>
          <a:p>
            <a:pPr algn="l" lvl="0">
              <a:lnSpc>
                <a:spcPct val="112050"/>
              </a:lnSpc>
            </a:pPr>
            <a:r>
              <a:rPr lang="en-US" sz="1600" b="false" i="false" u="none" strike="noStrike">
                <a:solidFill>
                  <a:srgbClr val="595959"/>
                </a:solidFill>
                <a:latin typeface="Pretendard Regular"/>
              </a:rPr>
              <a:t>            elif j == k: </a:t>
            </a:r>
            <a:r>
              <a:rPr lang="en-US" sz="1600" b="false" i="true" u="none" strike="noStrike">
                <a:solidFill>
                  <a:srgbClr val="787878"/>
                </a:solidFill>
                <a:latin typeface="Pretendard Regular"/>
              </a:rPr>
              <a:t># j</a:t>
            </a:r>
            <a:r>
              <a:rPr lang="ko-KR" sz="1600" b="false" i="true" u="none" strike="noStrike">
                <a:solidFill>
                  <a:srgbClr val="787878"/>
                </a:solidFill>
                <a:ea typeface="Pretendard Regular"/>
              </a:rPr>
              <a:t>가</a:t>
            </a:r>
            <a:r>
              <a:rPr lang="en-US" sz="1600" b="false" i="true" u="none" strike="noStrike">
                <a:solidFill>
                  <a:srgbClr val="787878"/>
                </a:solidFill>
                <a:latin typeface="Pretendard Regular"/>
              </a:rPr>
              <a:t> k</a:t>
            </a:r>
            <a:r>
              <a:rPr lang="ko-KR" sz="1600" b="false" i="true" u="none" strike="noStrike">
                <a:solidFill>
                  <a:srgbClr val="787878"/>
                </a:solidFill>
                <a:ea typeface="Pretendard Regular"/>
              </a:rPr>
              <a:t>와</a:t>
            </a:r>
            <a:r>
              <a:rPr lang="en-US" sz="1600" b="false" i="tru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787878"/>
                </a:solidFill>
                <a:ea typeface="Pretendard Regular"/>
              </a:rPr>
              <a:t>겹치면</a:t>
            </a:r>
            <a:r>
              <a:rPr lang="en-US" sz="1600" b="false" i="true" u="none" strike="noStrike">
                <a:solidFill>
                  <a:srgbClr val="787878"/>
                </a:solidFill>
                <a:latin typeface="Pretendard Regular"/>
              </a:rPr>
              <a:t> j</a:t>
            </a:r>
            <a:r>
              <a:rPr lang="ko-KR" sz="1600" b="false" i="true" u="none" strike="noStrike">
                <a:solidFill>
                  <a:srgbClr val="787878"/>
                </a:solidFill>
                <a:ea typeface="Pretendard Regular"/>
              </a:rPr>
              <a:t>를</a:t>
            </a:r>
            <a:r>
              <a:rPr lang="en-US" sz="1600" b="false" i="tru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787878"/>
                </a:solidFill>
                <a:ea typeface="Pretendard Regular"/>
              </a:rPr>
              <a:t>왼쪽으로</a:t>
            </a:r>
            <a:r>
              <a:rPr lang="en-US" sz="1600" b="false" i="tru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787878"/>
                </a:solidFill>
                <a:ea typeface="Pretendard Regular"/>
              </a:rPr>
              <a:t>이동</a:t>
            </a:r>
          </a:p>
          <a:p>
            <a:pPr algn="l" lvl="0">
              <a:lnSpc>
                <a:spcPct val="112050"/>
              </a:lnSpc>
            </a:pPr>
            <a:r>
              <a:rPr lang="en-US" sz="1600" b="false" i="false" u="none" strike="noStrike">
                <a:solidFill>
                  <a:srgbClr val="595959"/>
                </a:solidFill>
                <a:latin typeface="Pretendard Regular"/>
              </a:rPr>
              <a:t>                j -= 1</a:t>
            </a:r>
          </a:p>
          <a:p>
            <a:pPr algn="l" lvl="0">
              <a:lnSpc>
                <a:spcPct val="112050"/>
              </a:lnSpc>
            </a:pPr>
            <a:r>
              <a:rPr lang="en-US" sz="1600" b="false" i="false" u="none" strike="noStrike">
                <a:solidFill>
                  <a:srgbClr val="595959"/>
                </a:solidFill>
                <a:latin typeface="Pretendard Regular"/>
              </a:rPr>
              <a:t>        </a:t>
            </a:r>
            <a:r>
              <a:rPr lang="en-US" sz="1600" b="false" i="true" u="none" strike="noStrike">
                <a:solidFill>
                  <a:srgbClr val="787878"/>
                </a:solidFill>
                <a:latin typeface="Pretendard Regular"/>
              </a:rPr>
              <a:t># </a:t>
            </a:r>
            <a:r>
              <a:rPr lang="ko-KR" sz="1600" b="false" i="true" u="none" strike="noStrike">
                <a:solidFill>
                  <a:srgbClr val="787878"/>
                </a:solidFill>
                <a:ea typeface="Pretendard Regular"/>
              </a:rPr>
              <a:t>두</a:t>
            </a:r>
            <a:r>
              <a:rPr lang="en-US" sz="1600" b="false" i="tru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787878"/>
                </a:solidFill>
                <a:ea typeface="Pretendard Regular"/>
              </a:rPr>
              <a:t>수의</a:t>
            </a:r>
            <a:r>
              <a:rPr lang="en-US" sz="1600" b="false" i="tru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787878"/>
                </a:solidFill>
                <a:ea typeface="Pretendard Regular"/>
              </a:rPr>
              <a:t>합이</a:t>
            </a:r>
            <a:r>
              <a:rPr lang="en-US" sz="1600" b="false" i="true" u="none" strike="noStrike">
                <a:solidFill>
                  <a:srgbClr val="787878"/>
                </a:solidFill>
                <a:latin typeface="Pretendard Regular"/>
              </a:rPr>
              <a:t> find</a:t>
            </a:r>
            <a:r>
              <a:rPr lang="ko-KR" sz="1600" b="false" i="true" u="none" strike="noStrike">
                <a:solidFill>
                  <a:srgbClr val="787878"/>
                </a:solidFill>
                <a:ea typeface="Pretendard Regular"/>
              </a:rPr>
              <a:t>보다</a:t>
            </a:r>
            <a:r>
              <a:rPr lang="en-US" sz="1600" b="false" i="tru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787878"/>
                </a:solidFill>
                <a:ea typeface="Pretendard Regular"/>
              </a:rPr>
              <a:t>작으면</a:t>
            </a:r>
            <a:r>
              <a:rPr lang="en-US" sz="1600" b="false" i="true" u="none" strike="noStrike">
                <a:solidFill>
                  <a:srgbClr val="787878"/>
                </a:solidFill>
                <a:latin typeface="Pretendard Regular"/>
              </a:rPr>
              <a:t> i</a:t>
            </a:r>
            <a:r>
              <a:rPr lang="ko-KR" sz="1600" b="false" i="true" u="none" strike="noStrike">
                <a:solidFill>
                  <a:srgbClr val="787878"/>
                </a:solidFill>
                <a:ea typeface="Pretendard Regular"/>
              </a:rPr>
              <a:t>를</a:t>
            </a:r>
            <a:r>
              <a:rPr lang="en-US" sz="1600" b="false" i="tru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787878"/>
                </a:solidFill>
                <a:ea typeface="Pretendard Regular"/>
              </a:rPr>
              <a:t>오른쪽으로</a:t>
            </a:r>
            <a:r>
              <a:rPr lang="en-US" sz="1600" b="false" i="tru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787878"/>
                </a:solidFill>
                <a:ea typeface="Pretendard Regular"/>
              </a:rPr>
              <a:t>이동하여</a:t>
            </a:r>
            <a:r>
              <a:rPr lang="en-US" sz="1600" b="false" i="tru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787878"/>
                </a:solidFill>
                <a:ea typeface="Pretendard Regular"/>
              </a:rPr>
              <a:t>합을</a:t>
            </a:r>
            <a:r>
              <a:rPr lang="en-US" sz="1600" b="false" i="tru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787878"/>
                </a:solidFill>
                <a:ea typeface="Pretendard Regular"/>
              </a:rPr>
              <a:t>늘림</a:t>
            </a:r>
          </a:p>
          <a:p>
            <a:pPr algn="l" lvl="0">
              <a:lnSpc>
                <a:spcPct val="112050"/>
              </a:lnSpc>
            </a:pPr>
            <a:r>
              <a:rPr lang="en-US" sz="1600" b="false" i="false" u="none" strike="noStrike">
                <a:solidFill>
                  <a:srgbClr val="595959"/>
                </a:solidFill>
                <a:latin typeface="Pretendard Regular"/>
              </a:rPr>
              <a:t>        elif num[i] + num[j] &lt; find:</a:t>
            </a:r>
          </a:p>
          <a:p>
            <a:pPr algn="l" lvl="0">
              <a:lnSpc>
                <a:spcPct val="112050"/>
              </a:lnSpc>
            </a:pPr>
            <a:r>
              <a:rPr lang="en-US" sz="1600" b="false" i="false" u="none" strike="noStrike">
                <a:solidFill>
                  <a:srgbClr val="595959"/>
                </a:solidFill>
                <a:latin typeface="Pretendard Regular"/>
              </a:rPr>
              <a:t>            i += 1</a:t>
            </a:r>
          </a:p>
          <a:p>
            <a:pPr algn="l" lvl="0">
              <a:lnSpc>
                <a:spcPct val="112050"/>
              </a:lnSpc>
            </a:pPr>
            <a:r>
              <a:rPr lang="en-US" sz="1600" b="false" i="false" u="none" strike="noStrike">
                <a:solidFill>
                  <a:srgbClr val="595959"/>
                </a:solidFill>
                <a:latin typeface="Pretendard Regular"/>
              </a:rPr>
              <a:t>        else: </a:t>
            </a:r>
            <a:r>
              <a:rPr lang="en-US" sz="1600" b="false" i="true" u="none" strike="noStrike">
                <a:solidFill>
                  <a:srgbClr val="787878"/>
                </a:solidFill>
                <a:latin typeface="Pretendard Regular"/>
              </a:rPr>
              <a:t># </a:t>
            </a:r>
            <a:r>
              <a:rPr lang="ko-KR" sz="1600" b="false" i="true" u="none" strike="noStrike">
                <a:solidFill>
                  <a:srgbClr val="787878"/>
                </a:solidFill>
                <a:ea typeface="Pretendard Regular"/>
              </a:rPr>
              <a:t>두</a:t>
            </a:r>
            <a:r>
              <a:rPr lang="en-US" sz="1600" b="false" i="tru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787878"/>
                </a:solidFill>
                <a:ea typeface="Pretendard Regular"/>
              </a:rPr>
              <a:t>수의</a:t>
            </a:r>
            <a:r>
              <a:rPr lang="en-US" sz="1600" b="false" i="tru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787878"/>
                </a:solidFill>
                <a:ea typeface="Pretendard Regular"/>
              </a:rPr>
              <a:t>합이</a:t>
            </a:r>
            <a:r>
              <a:rPr lang="en-US" sz="1600" b="false" i="true" u="none" strike="noStrike">
                <a:solidFill>
                  <a:srgbClr val="787878"/>
                </a:solidFill>
                <a:latin typeface="Pretendard Regular"/>
              </a:rPr>
              <a:t> find</a:t>
            </a:r>
            <a:r>
              <a:rPr lang="ko-KR" sz="1600" b="false" i="true" u="none" strike="noStrike">
                <a:solidFill>
                  <a:srgbClr val="787878"/>
                </a:solidFill>
                <a:ea typeface="Pretendard Regular"/>
              </a:rPr>
              <a:t>보다</a:t>
            </a:r>
            <a:r>
              <a:rPr lang="en-US" sz="1600" b="false" i="tru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787878"/>
                </a:solidFill>
                <a:ea typeface="Pretendard Regular"/>
              </a:rPr>
              <a:t>크면</a:t>
            </a:r>
            <a:r>
              <a:rPr lang="en-US" sz="1600" b="false" i="true" u="none" strike="noStrike">
                <a:solidFill>
                  <a:srgbClr val="787878"/>
                </a:solidFill>
                <a:latin typeface="Pretendard Regular"/>
              </a:rPr>
              <a:t> j</a:t>
            </a:r>
            <a:r>
              <a:rPr lang="ko-KR" sz="1600" b="false" i="true" u="none" strike="noStrike">
                <a:solidFill>
                  <a:srgbClr val="787878"/>
                </a:solidFill>
                <a:ea typeface="Pretendard Regular"/>
              </a:rPr>
              <a:t>를</a:t>
            </a:r>
            <a:r>
              <a:rPr lang="en-US" sz="1600" b="false" i="tru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787878"/>
                </a:solidFill>
                <a:ea typeface="Pretendard Regular"/>
              </a:rPr>
              <a:t>왼쪽으로</a:t>
            </a:r>
            <a:r>
              <a:rPr lang="en-US" sz="1600" b="false" i="tru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787878"/>
                </a:solidFill>
                <a:ea typeface="Pretendard Regular"/>
              </a:rPr>
              <a:t>이동하여</a:t>
            </a:r>
            <a:r>
              <a:rPr lang="en-US" sz="1600" b="false" i="tru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787878"/>
                </a:solidFill>
                <a:ea typeface="Pretendard Regular"/>
              </a:rPr>
              <a:t>합을</a:t>
            </a:r>
            <a:r>
              <a:rPr lang="en-US" sz="1600" b="false" i="tru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1600" b="false" i="true" u="none" strike="noStrike">
                <a:solidFill>
                  <a:srgbClr val="787878"/>
                </a:solidFill>
                <a:ea typeface="Pretendard Regular"/>
              </a:rPr>
              <a:t>줄임</a:t>
            </a:r>
          </a:p>
          <a:p>
            <a:pPr algn="l" lvl="0">
              <a:lnSpc>
                <a:spcPct val="112050"/>
              </a:lnSpc>
            </a:pPr>
            <a:r>
              <a:rPr lang="en-US" sz="1600" b="false" i="false" u="none" strike="noStrike">
                <a:solidFill>
                  <a:srgbClr val="595959"/>
                </a:solidFill>
                <a:latin typeface="Pretendard Regular"/>
              </a:rPr>
              <a:t>            j -= 1</a:t>
            </a:r>
          </a:p>
          <a:p>
            <a:pPr algn="l" lvl="0">
              <a:lnSpc>
                <a:spcPct val="112050"/>
              </a:lnSpc>
            </a:pPr>
            <a:r>
              <a:rPr lang="en-US" sz="16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12050"/>
              </a:lnSpc>
            </a:pPr>
            <a:r>
              <a:rPr lang="en-US" sz="1600" b="false" i="false" u="none" strike="noStrike">
                <a:solidFill>
                  <a:srgbClr val="595959"/>
                </a:solidFill>
                <a:latin typeface="Pretendard Regular"/>
              </a:rPr>
              <a:t>print(count)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16000" y="9385300"/>
            <a:ext cx="16243300" cy="254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168400" y="1422400"/>
            <a:ext cx="11137900" cy="927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2089"/>
              </a:lnSpc>
            </a:pPr>
            <a:r>
              <a:rPr lang="en-US" sz="5200" b="false" i="false" u="none" strike="noStrike">
                <a:solidFill>
                  <a:srgbClr val="595959"/>
                </a:solidFill>
                <a:latin typeface="Pretendard ExtraBold"/>
              </a:rPr>
              <a:t>11003</a:t>
            </a:r>
            <a:r>
              <a:rPr lang="ko-KR" sz="5200" b="false" i="false" u="none" strike="noStrike">
                <a:solidFill>
                  <a:srgbClr val="595959"/>
                </a:solidFill>
                <a:ea typeface="Pretendard ExtraBold"/>
              </a:rPr>
              <a:t>번</a:t>
            </a:r>
            <a:r>
              <a:rPr lang="en-US" sz="5200" b="false" i="false" u="none" strike="noStrike">
                <a:solidFill>
                  <a:srgbClr val="595959"/>
                </a:solidFill>
                <a:latin typeface="Pretendard ExtraBold"/>
              </a:rPr>
              <a:t> : </a:t>
            </a:r>
            <a:r>
              <a:rPr lang="ko-KR" sz="5200" b="false" i="false" u="none" strike="noStrike">
                <a:solidFill>
                  <a:srgbClr val="3452F0"/>
                </a:solidFill>
                <a:ea typeface="Pretendard ExtraBold"/>
              </a:rPr>
              <a:t>최솟값</a:t>
            </a:r>
            <a:r>
              <a:rPr lang="en-US" sz="5200" b="false" i="false" u="none" strike="noStrike">
                <a:solidFill>
                  <a:srgbClr val="3452F0"/>
                </a:solidFill>
                <a:latin typeface="Pretendard ExtraBold"/>
              </a:rPr>
              <a:t> </a:t>
            </a:r>
            <a:r>
              <a:rPr lang="ko-KR" sz="5200" b="false" i="false" u="none" strike="noStrike">
                <a:solidFill>
                  <a:srgbClr val="3452F0"/>
                </a:solidFill>
                <a:ea typeface="Pretendard ExtraBold"/>
              </a:rPr>
              <a:t>찾기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9626600"/>
            <a:ext cx="22098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자료구조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256000" y="9550400"/>
            <a:ext cx="10033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Page 08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16000" y="952500"/>
            <a:ext cx="16243300" cy="254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16000" y="2870200"/>
            <a:ext cx="7899400" cy="60452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9372600" y="2070100"/>
            <a:ext cx="7937500" cy="6121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2050"/>
              </a:lnSpc>
            </a:pPr>
            <a:r>
              <a:rPr lang="en-US" sz="1700" b="false" i="false" u="none" strike="noStrike">
                <a:solidFill>
                  <a:srgbClr val="595959"/>
                </a:solidFill>
                <a:latin typeface="Pretendard Regular"/>
              </a:rPr>
              <a:t>from collections import deque</a:t>
            </a:r>
          </a:p>
          <a:p>
            <a:pPr algn="l" lvl="0">
              <a:lnSpc>
                <a:spcPct val="112050"/>
              </a:lnSpc>
            </a:pPr>
            <a:r>
              <a:rPr lang="en-US" sz="17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12050"/>
              </a:lnSpc>
            </a:pPr>
            <a:r>
              <a:rPr lang="en-US" sz="1700" b="false" i="true" u="none" strike="noStrike">
                <a:solidFill>
                  <a:srgbClr val="787878"/>
                </a:solidFill>
                <a:latin typeface="Pretendard Regular"/>
              </a:rPr>
              <a:t># N(</a:t>
            </a:r>
            <a:r>
              <a:rPr lang="ko-KR" sz="1700" b="false" i="true" u="none" strike="noStrike">
                <a:solidFill>
                  <a:srgbClr val="787878"/>
                </a:solidFill>
                <a:ea typeface="Pretendard Regular"/>
              </a:rPr>
              <a:t>수의</a:t>
            </a:r>
            <a:r>
              <a:rPr lang="en-US" sz="1700" b="false" i="tru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1700" b="false" i="true" u="none" strike="noStrike">
                <a:solidFill>
                  <a:srgbClr val="787878"/>
                </a:solidFill>
                <a:ea typeface="Pretendard Regular"/>
              </a:rPr>
              <a:t>개수</a:t>
            </a:r>
            <a:r>
              <a:rPr lang="en-US" sz="1700" b="false" i="true" u="none" strike="noStrike">
                <a:solidFill>
                  <a:srgbClr val="787878"/>
                </a:solidFill>
                <a:latin typeface="Pretendard Regular"/>
              </a:rPr>
              <a:t>)</a:t>
            </a:r>
            <a:r>
              <a:rPr lang="ko-KR" sz="1700" b="false" i="true" u="none" strike="noStrike">
                <a:solidFill>
                  <a:srgbClr val="787878"/>
                </a:solidFill>
                <a:ea typeface="Pretendard Regular"/>
              </a:rPr>
              <a:t>과</a:t>
            </a:r>
            <a:r>
              <a:rPr lang="en-US" sz="1700" b="false" i="true" u="none" strike="noStrike">
                <a:solidFill>
                  <a:srgbClr val="787878"/>
                </a:solidFill>
                <a:latin typeface="Pretendard Regular"/>
              </a:rPr>
              <a:t> L(</a:t>
            </a:r>
            <a:r>
              <a:rPr lang="ko-KR" sz="1700" b="false" i="true" u="none" strike="noStrike">
                <a:solidFill>
                  <a:srgbClr val="787878"/>
                </a:solidFill>
                <a:ea typeface="Pretendard Regular"/>
              </a:rPr>
              <a:t>윈도우</a:t>
            </a:r>
            <a:r>
              <a:rPr lang="en-US" sz="1700" b="false" i="tru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1700" b="false" i="true" u="none" strike="noStrike">
                <a:solidFill>
                  <a:srgbClr val="787878"/>
                </a:solidFill>
                <a:ea typeface="Pretendard Regular"/>
              </a:rPr>
              <a:t>크기</a:t>
            </a:r>
            <a:r>
              <a:rPr lang="en-US" sz="1700" b="false" i="true" u="none" strike="noStrike">
                <a:solidFill>
                  <a:srgbClr val="787878"/>
                </a:solidFill>
                <a:latin typeface="Pretendard Regular"/>
              </a:rPr>
              <a:t>)</a:t>
            </a:r>
            <a:r>
              <a:rPr lang="ko-KR" sz="1700" b="false" i="true" u="none" strike="noStrike">
                <a:solidFill>
                  <a:srgbClr val="787878"/>
                </a:solidFill>
                <a:ea typeface="Pretendard Regular"/>
              </a:rPr>
              <a:t>을</a:t>
            </a:r>
            <a:r>
              <a:rPr lang="en-US" sz="1700" b="false" i="tru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1700" b="false" i="true" u="none" strike="noStrike">
                <a:solidFill>
                  <a:srgbClr val="787878"/>
                </a:solidFill>
                <a:ea typeface="Pretendard Regular"/>
              </a:rPr>
              <a:t>입력</a:t>
            </a:r>
          </a:p>
          <a:p>
            <a:pPr algn="l" lvl="0">
              <a:lnSpc>
                <a:spcPct val="112050"/>
              </a:lnSpc>
            </a:pPr>
            <a:r>
              <a:rPr lang="en-US" sz="1700" b="false" i="false" u="none" strike="noStrike">
                <a:solidFill>
                  <a:srgbClr val="595959"/>
                </a:solidFill>
                <a:latin typeface="Pretendard Regular"/>
              </a:rPr>
              <a:t>N, L = map(int, input().split())</a:t>
            </a:r>
          </a:p>
          <a:p>
            <a:pPr algn="l" lvl="0">
              <a:lnSpc>
                <a:spcPct val="112050"/>
              </a:lnSpc>
            </a:pPr>
            <a:r>
              <a:rPr lang="en-US" sz="1700" b="false" i="false" u="none" strike="noStrike">
                <a:solidFill>
                  <a:srgbClr val="595959"/>
                </a:solidFill>
                <a:latin typeface="Pretendard Regular"/>
              </a:rPr>
              <a:t>mydeque = deque()</a:t>
            </a:r>
          </a:p>
          <a:p>
            <a:pPr algn="l" lvl="0">
              <a:lnSpc>
                <a:spcPct val="112050"/>
              </a:lnSpc>
            </a:pPr>
            <a:r>
              <a:rPr lang="en-US" sz="1700" b="false" i="false" u="none" strike="noStrike">
                <a:solidFill>
                  <a:srgbClr val="595959"/>
                </a:solidFill>
                <a:latin typeface="Pretendard Regular"/>
              </a:rPr>
              <a:t>now = list(map(int, input().split()))</a:t>
            </a:r>
          </a:p>
          <a:p>
            <a:pPr algn="l" lvl="0">
              <a:lnSpc>
                <a:spcPct val="112050"/>
              </a:lnSpc>
            </a:pPr>
            <a:r>
              <a:rPr lang="en-US" sz="17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12050"/>
              </a:lnSpc>
            </a:pPr>
            <a:r>
              <a:rPr lang="en-US" sz="1700" b="false" i="false" u="none" strike="noStrike">
                <a:solidFill>
                  <a:srgbClr val="787878"/>
                </a:solidFill>
                <a:latin typeface="Pretendard Regular"/>
              </a:rPr>
              <a:t># </a:t>
            </a:r>
            <a:r>
              <a:rPr lang="ko-KR" sz="1700" b="false" i="false" u="none" strike="noStrike">
                <a:solidFill>
                  <a:srgbClr val="787878"/>
                </a:solidFill>
                <a:ea typeface="Pretendard Regular"/>
              </a:rPr>
              <a:t>각</a:t>
            </a:r>
            <a:r>
              <a:rPr lang="en-US" sz="1700" b="fals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1700" b="false" i="false" u="none" strike="noStrike">
                <a:solidFill>
                  <a:srgbClr val="787878"/>
                </a:solidFill>
                <a:ea typeface="Pretendard Regular"/>
              </a:rPr>
              <a:t>숫자를</a:t>
            </a:r>
            <a:r>
              <a:rPr lang="en-US" sz="1700" b="fals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1700" b="false" i="false" u="none" strike="noStrike">
                <a:solidFill>
                  <a:srgbClr val="787878"/>
                </a:solidFill>
                <a:ea typeface="Pretendard Regular"/>
              </a:rPr>
              <a:t>순서대로</a:t>
            </a:r>
            <a:r>
              <a:rPr lang="en-US" sz="1700" b="fals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1700" b="false" i="false" u="none" strike="noStrike">
                <a:solidFill>
                  <a:srgbClr val="787878"/>
                </a:solidFill>
                <a:ea typeface="Pretendard Regular"/>
              </a:rPr>
              <a:t>처리</a:t>
            </a:r>
          </a:p>
          <a:p>
            <a:pPr algn="l" lvl="0">
              <a:lnSpc>
                <a:spcPct val="112050"/>
              </a:lnSpc>
            </a:pPr>
            <a:r>
              <a:rPr lang="en-US" sz="1700" b="false" i="false" u="none" strike="noStrike">
                <a:solidFill>
                  <a:srgbClr val="595959"/>
                </a:solidFill>
                <a:latin typeface="Pretendard Regular"/>
              </a:rPr>
              <a:t>for i in range(N):</a:t>
            </a:r>
          </a:p>
          <a:p>
            <a:pPr algn="l" lvl="0">
              <a:lnSpc>
                <a:spcPct val="112050"/>
              </a:lnSpc>
            </a:pPr>
            <a:r>
              <a:rPr lang="en-US" sz="1700" b="false" i="true" u="none" strike="noStrike">
                <a:solidFill>
                  <a:srgbClr val="787878"/>
                </a:solidFill>
                <a:latin typeface="Pretendard Regular"/>
              </a:rPr>
              <a:t>    # </a:t>
            </a:r>
            <a:r>
              <a:rPr lang="ko-KR" sz="1700" b="false" i="true" u="none" strike="noStrike">
                <a:solidFill>
                  <a:srgbClr val="787878"/>
                </a:solidFill>
                <a:ea typeface="Pretendard Regular"/>
              </a:rPr>
              <a:t>덱의</a:t>
            </a:r>
            <a:r>
              <a:rPr lang="en-US" sz="1700" b="false" i="tru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1700" b="false" i="true" u="none" strike="noStrike">
                <a:solidFill>
                  <a:srgbClr val="787878"/>
                </a:solidFill>
                <a:ea typeface="Pretendard Regular"/>
              </a:rPr>
              <a:t>맨</a:t>
            </a:r>
            <a:r>
              <a:rPr lang="en-US" sz="1700" b="false" i="tru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1700" b="false" i="true" u="none" strike="noStrike">
                <a:solidFill>
                  <a:srgbClr val="787878"/>
                </a:solidFill>
                <a:ea typeface="Pretendard Regular"/>
              </a:rPr>
              <a:t>뒤에</a:t>
            </a:r>
            <a:r>
              <a:rPr lang="en-US" sz="1700" b="false" i="tru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1700" b="false" i="true" u="none" strike="noStrike">
                <a:solidFill>
                  <a:srgbClr val="787878"/>
                </a:solidFill>
                <a:ea typeface="Pretendard Regular"/>
              </a:rPr>
              <a:t>있는</a:t>
            </a:r>
            <a:r>
              <a:rPr lang="en-US" sz="1700" b="false" i="tru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1700" b="false" i="true" u="none" strike="noStrike">
                <a:solidFill>
                  <a:srgbClr val="787878"/>
                </a:solidFill>
                <a:ea typeface="Pretendard Regular"/>
              </a:rPr>
              <a:t>숫자가</a:t>
            </a:r>
            <a:r>
              <a:rPr lang="en-US" sz="1700" b="false" i="tru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1700" b="false" i="true" u="none" strike="noStrike">
                <a:solidFill>
                  <a:srgbClr val="787878"/>
                </a:solidFill>
                <a:ea typeface="Pretendard Regular"/>
              </a:rPr>
              <a:t>현재</a:t>
            </a:r>
            <a:r>
              <a:rPr lang="en-US" sz="1700" b="false" i="tru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1700" b="false" i="true" u="none" strike="noStrike">
                <a:solidFill>
                  <a:srgbClr val="787878"/>
                </a:solidFill>
                <a:ea typeface="Pretendard Regular"/>
              </a:rPr>
              <a:t>숫자보다</a:t>
            </a:r>
            <a:r>
              <a:rPr lang="en-US" sz="1700" b="false" i="tru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1700" b="false" i="true" u="none" strike="noStrike">
                <a:solidFill>
                  <a:srgbClr val="787878"/>
                </a:solidFill>
                <a:ea typeface="Pretendard Regular"/>
              </a:rPr>
              <a:t>크면</a:t>
            </a:r>
            <a:r>
              <a:rPr lang="en-US" sz="1700" b="false" i="tru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1700" b="false" i="true" u="none" strike="noStrike">
                <a:solidFill>
                  <a:srgbClr val="787878"/>
                </a:solidFill>
                <a:ea typeface="Pretendard Regular"/>
              </a:rPr>
              <a:t>제거</a:t>
            </a:r>
            <a:r>
              <a:rPr lang="en-US" sz="1700" b="false" i="true" u="none" strike="noStrike">
                <a:solidFill>
                  <a:srgbClr val="787878"/>
                </a:solidFill>
                <a:latin typeface="Pretendard Regular"/>
              </a:rPr>
              <a:t> (</a:t>
            </a:r>
            <a:r>
              <a:rPr lang="ko-KR" sz="1700" b="false" i="true" u="none" strike="noStrike">
                <a:solidFill>
                  <a:srgbClr val="787878"/>
                </a:solidFill>
                <a:ea typeface="Pretendard Regular"/>
              </a:rPr>
              <a:t>최솟값</a:t>
            </a:r>
            <a:r>
              <a:rPr lang="en-US" sz="1700" b="false" i="tru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1700" b="false" i="true" u="none" strike="noStrike">
                <a:solidFill>
                  <a:srgbClr val="787878"/>
                </a:solidFill>
                <a:ea typeface="Pretendard Regular"/>
              </a:rPr>
              <a:t>후보가</a:t>
            </a:r>
            <a:r>
              <a:rPr lang="en-US" sz="1700" b="false" i="tru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1700" b="false" i="true" u="none" strike="noStrike">
                <a:solidFill>
                  <a:srgbClr val="787878"/>
                </a:solidFill>
                <a:ea typeface="Pretendard Regular"/>
              </a:rPr>
              <a:t>아니므로</a:t>
            </a:r>
            <a:r>
              <a:rPr lang="en-US" sz="1700" b="false" i="true" u="none" strike="noStrike">
                <a:solidFill>
                  <a:srgbClr val="787878"/>
                </a:solidFill>
                <a:latin typeface="Pretendard Regular"/>
              </a:rPr>
              <a:t>)</a:t>
            </a:r>
          </a:p>
          <a:p>
            <a:pPr algn="l" lvl="0">
              <a:lnSpc>
                <a:spcPct val="112050"/>
              </a:lnSpc>
            </a:pPr>
            <a:r>
              <a:rPr lang="en-US" sz="1700" b="false" i="false" u="none" strike="noStrike">
                <a:solidFill>
                  <a:srgbClr val="595959"/>
                </a:solidFill>
                <a:latin typeface="Pretendard Regular"/>
              </a:rPr>
              <a:t>    while mydeque and mydeque[-1][0] &gt; now[i]:</a:t>
            </a:r>
          </a:p>
          <a:p>
            <a:pPr algn="l" lvl="0">
              <a:lnSpc>
                <a:spcPct val="112050"/>
              </a:lnSpc>
            </a:pPr>
            <a:r>
              <a:rPr lang="en-US" sz="1700" b="false" i="false" u="none" strike="noStrike">
                <a:solidFill>
                  <a:srgbClr val="595959"/>
                </a:solidFill>
                <a:latin typeface="Pretendard Regular"/>
              </a:rPr>
              <a:t>        mydeque.pop()</a:t>
            </a:r>
          </a:p>
          <a:p>
            <a:pPr algn="l" lvl="0">
              <a:lnSpc>
                <a:spcPct val="112050"/>
              </a:lnSpc>
            </a:pPr>
            <a:r>
              <a:rPr lang="en-US" sz="1700" b="false" i="true" u="none" strike="noStrike">
                <a:solidFill>
                  <a:srgbClr val="787878"/>
                </a:solidFill>
                <a:latin typeface="Pretendard Regular"/>
              </a:rPr>
              <a:t>    # (</a:t>
            </a:r>
            <a:r>
              <a:rPr lang="ko-KR" sz="1700" b="false" i="true" u="none" strike="noStrike">
                <a:solidFill>
                  <a:srgbClr val="787878"/>
                </a:solidFill>
                <a:ea typeface="Pretendard Regular"/>
              </a:rPr>
              <a:t>현재</a:t>
            </a:r>
            <a:r>
              <a:rPr lang="en-US" sz="1700" b="false" i="tru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1700" b="false" i="true" u="none" strike="noStrike">
                <a:solidFill>
                  <a:srgbClr val="787878"/>
                </a:solidFill>
                <a:ea typeface="Pretendard Regular"/>
              </a:rPr>
              <a:t>값</a:t>
            </a:r>
            <a:r>
              <a:rPr lang="en-US" sz="1700" b="false" i="true" u="none" strike="noStrike">
                <a:solidFill>
                  <a:srgbClr val="787878"/>
                </a:solidFill>
                <a:latin typeface="Pretendard Regular"/>
              </a:rPr>
              <a:t>, </a:t>
            </a:r>
            <a:r>
              <a:rPr lang="ko-KR" sz="1700" b="false" i="true" u="none" strike="noStrike">
                <a:solidFill>
                  <a:srgbClr val="787878"/>
                </a:solidFill>
                <a:ea typeface="Pretendard Regular"/>
              </a:rPr>
              <a:t>인덱스</a:t>
            </a:r>
            <a:r>
              <a:rPr lang="en-US" sz="1700" b="false" i="true" u="none" strike="noStrike">
                <a:solidFill>
                  <a:srgbClr val="787878"/>
                </a:solidFill>
                <a:latin typeface="Pretendard Regular"/>
              </a:rPr>
              <a:t>)</a:t>
            </a:r>
            <a:r>
              <a:rPr lang="ko-KR" sz="1700" b="false" i="true" u="none" strike="noStrike">
                <a:solidFill>
                  <a:srgbClr val="787878"/>
                </a:solidFill>
                <a:ea typeface="Pretendard Regular"/>
              </a:rPr>
              <a:t>를</a:t>
            </a:r>
            <a:r>
              <a:rPr lang="en-US" sz="1700" b="false" i="tru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1700" b="false" i="true" u="none" strike="noStrike">
                <a:solidFill>
                  <a:srgbClr val="787878"/>
                </a:solidFill>
                <a:ea typeface="Pretendard Regular"/>
              </a:rPr>
              <a:t>덱에</a:t>
            </a:r>
            <a:r>
              <a:rPr lang="en-US" sz="1700" b="false" i="tru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1700" b="false" i="true" u="none" strike="noStrike">
                <a:solidFill>
                  <a:srgbClr val="787878"/>
                </a:solidFill>
                <a:ea typeface="Pretendard Regular"/>
              </a:rPr>
              <a:t>추가</a:t>
            </a:r>
          </a:p>
          <a:p>
            <a:pPr algn="l" lvl="0">
              <a:lnSpc>
                <a:spcPct val="112050"/>
              </a:lnSpc>
            </a:pPr>
            <a:r>
              <a:rPr lang="en-US" sz="1700" b="false" i="false" u="none" strike="noStrike">
                <a:solidFill>
                  <a:srgbClr val="595959"/>
                </a:solidFill>
                <a:latin typeface="Pretendard Regular"/>
              </a:rPr>
              <a:t>    mydeque.append((now[i], i))</a:t>
            </a:r>
          </a:p>
          <a:p>
            <a:pPr algn="l" lvl="0">
              <a:lnSpc>
                <a:spcPct val="112050"/>
              </a:lnSpc>
            </a:pPr>
            <a:r>
              <a:rPr lang="en-US" sz="1700" b="false" i="false" u="none" strike="noStrike">
                <a:solidFill>
                  <a:srgbClr val="595959"/>
                </a:solidFill>
                <a:latin typeface="Pretendard Regular"/>
              </a:rPr>
              <a:t>    </a:t>
            </a:r>
          </a:p>
          <a:p>
            <a:pPr algn="l" lvl="0">
              <a:lnSpc>
                <a:spcPct val="112050"/>
              </a:lnSpc>
            </a:pPr>
            <a:r>
              <a:rPr lang="en-US" sz="1700" b="false" i="true" u="none" strike="noStrike">
                <a:solidFill>
                  <a:srgbClr val="787878"/>
                </a:solidFill>
                <a:latin typeface="Pretendard Regular"/>
              </a:rPr>
              <a:t>    # </a:t>
            </a:r>
            <a:r>
              <a:rPr lang="ko-KR" sz="1700" b="false" i="true" u="none" strike="noStrike">
                <a:solidFill>
                  <a:srgbClr val="787878"/>
                </a:solidFill>
                <a:ea typeface="Pretendard Regular"/>
              </a:rPr>
              <a:t>윈도우</a:t>
            </a:r>
            <a:r>
              <a:rPr lang="en-US" sz="1700" b="false" i="tru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1700" b="false" i="true" u="none" strike="noStrike">
                <a:solidFill>
                  <a:srgbClr val="787878"/>
                </a:solidFill>
                <a:ea typeface="Pretendard Regular"/>
              </a:rPr>
              <a:t>범위를</a:t>
            </a:r>
            <a:r>
              <a:rPr lang="en-US" sz="1700" b="false" i="tru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1700" b="false" i="true" u="none" strike="noStrike">
                <a:solidFill>
                  <a:srgbClr val="787878"/>
                </a:solidFill>
                <a:ea typeface="Pretendard Regular"/>
              </a:rPr>
              <a:t>벗어난</a:t>
            </a:r>
            <a:r>
              <a:rPr lang="en-US" sz="1700" b="false" i="tru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1700" b="false" i="true" u="none" strike="noStrike">
                <a:solidFill>
                  <a:srgbClr val="787878"/>
                </a:solidFill>
                <a:ea typeface="Pretendard Regular"/>
              </a:rPr>
              <a:t>인덱스</a:t>
            </a:r>
            <a:r>
              <a:rPr lang="en-US" sz="1700" b="false" i="true" u="none" strike="noStrike">
                <a:solidFill>
                  <a:srgbClr val="787878"/>
                </a:solidFill>
                <a:latin typeface="Pretendard Regular"/>
              </a:rPr>
              <a:t>(i-L)</a:t>
            </a:r>
            <a:r>
              <a:rPr lang="ko-KR" sz="1700" b="false" i="true" u="none" strike="noStrike">
                <a:solidFill>
                  <a:srgbClr val="787878"/>
                </a:solidFill>
                <a:ea typeface="Pretendard Regular"/>
              </a:rPr>
              <a:t>의</a:t>
            </a:r>
            <a:r>
              <a:rPr lang="en-US" sz="1700" b="false" i="tru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1700" b="false" i="true" u="none" strike="noStrike">
                <a:solidFill>
                  <a:srgbClr val="787878"/>
                </a:solidFill>
                <a:ea typeface="Pretendard Regular"/>
              </a:rPr>
              <a:t>수를</a:t>
            </a:r>
            <a:r>
              <a:rPr lang="en-US" sz="1700" b="false" i="tru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1700" b="false" i="true" u="none" strike="noStrike">
                <a:solidFill>
                  <a:srgbClr val="787878"/>
                </a:solidFill>
                <a:ea typeface="Pretendard Regular"/>
              </a:rPr>
              <a:t>덱의</a:t>
            </a:r>
            <a:r>
              <a:rPr lang="en-US" sz="1700" b="false" i="tru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1700" b="false" i="true" u="none" strike="noStrike">
                <a:solidFill>
                  <a:srgbClr val="787878"/>
                </a:solidFill>
                <a:ea typeface="Pretendard Regular"/>
              </a:rPr>
              <a:t>맨</a:t>
            </a:r>
            <a:r>
              <a:rPr lang="en-US" sz="1700" b="false" i="tru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1700" b="false" i="true" u="none" strike="noStrike">
                <a:solidFill>
                  <a:srgbClr val="787878"/>
                </a:solidFill>
                <a:ea typeface="Pretendard Regular"/>
              </a:rPr>
              <a:t>앞에서</a:t>
            </a:r>
            <a:r>
              <a:rPr lang="en-US" sz="1700" b="false" i="tru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1700" b="false" i="true" u="none" strike="noStrike">
                <a:solidFill>
                  <a:srgbClr val="787878"/>
                </a:solidFill>
                <a:ea typeface="Pretendard Regular"/>
              </a:rPr>
              <a:t>제거</a:t>
            </a:r>
          </a:p>
          <a:p>
            <a:pPr algn="l" lvl="0">
              <a:lnSpc>
                <a:spcPct val="112050"/>
              </a:lnSpc>
            </a:pPr>
            <a:r>
              <a:rPr lang="en-US" sz="1700" b="false" i="false" u="none" strike="noStrike">
                <a:solidFill>
                  <a:srgbClr val="595959"/>
                </a:solidFill>
                <a:latin typeface="Pretendard Regular"/>
              </a:rPr>
              <a:t>    if mydeque[0][1] &lt;= i - L:</a:t>
            </a:r>
          </a:p>
          <a:p>
            <a:pPr algn="l" lvl="0">
              <a:lnSpc>
                <a:spcPct val="112050"/>
              </a:lnSpc>
            </a:pPr>
            <a:r>
              <a:rPr lang="en-US" sz="1700" b="false" i="false" u="none" strike="noStrike">
                <a:solidFill>
                  <a:srgbClr val="595959"/>
                </a:solidFill>
                <a:latin typeface="Pretendard Regular"/>
              </a:rPr>
              <a:t>        mydeque.popleft()</a:t>
            </a:r>
          </a:p>
          <a:p>
            <a:pPr algn="l" lvl="0">
              <a:lnSpc>
                <a:spcPct val="112050"/>
              </a:lnSpc>
            </a:pPr>
            <a:r>
              <a:rPr lang="en-US" sz="1700" b="false" i="false" u="none" strike="noStrike">
                <a:solidFill>
                  <a:srgbClr val="595959"/>
                </a:solidFill>
                <a:latin typeface="Pretendard Regular"/>
              </a:rPr>
              <a:t>        </a:t>
            </a:r>
          </a:p>
          <a:p>
            <a:pPr algn="l" lvl="0">
              <a:lnSpc>
                <a:spcPct val="112050"/>
              </a:lnSpc>
            </a:pPr>
            <a:r>
              <a:rPr lang="en-US" sz="1700" b="false" i="true" u="none" strike="noStrike">
                <a:solidFill>
                  <a:srgbClr val="787878"/>
                </a:solidFill>
                <a:latin typeface="Pretendard Regular"/>
              </a:rPr>
              <a:t>    # </a:t>
            </a:r>
            <a:r>
              <a:rPr lang="ko-KR" sz="1700" b="false" i="true" u="none" strike="noStrike">
                <a:solidFill>
                  <a:srgbClr val="787878"/>
                </a:solidFill>
                <a:ea typeface="Pretendard Regular"/>
              </a:rPr>
              <a:t>윈도우</a:t>
            </a:r>
            <a:r>
              <a:rPr lang="en-US" sz="1700" b="false" i="tru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1700" b="false" i="true" u="none" strike="noStrike">
                <a:solidFill>
                  <a:srgbClr val="787878"/>
                </a:solidFill>
                <a:ea typeface="Pretendard Regular"/>
              </a:rPr>
              <a:t>내의</a:t>
            </a:r>
            <a:r>
              <a:rPr lang="en-US" sz="1700" b="false" i="tru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1700" b="false" i="true" u="none" strike="noStrike">
                <a:solidFill>
                  <a:srgbClr val="787878"/>
                </a:solidFill>
                <a:ea typeface="Pretendard Regular"/>
              </a:rPr>
              <a:t>최솟값은</a:t>
            </a:r>
            <a:r>
              <a:rPr lang="en-US" sz="1700" b="false" i="tru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1700" b="false" i="true" u="none" strike="noStrike">
                <a:solidFill>
                  <a:srgbClr val="787878"/>
                </a:solidFill>
                <a:ea typeface="Pretendard Regular"/>
              </a:rPr>
              <a:t>항상</a:t>
            </a:r>
            <a:r>
              <a:rPr lang="en-US" sz="1700" b="false" i="tru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1700" b="false" i="true" u="none" strike="noStrike">
                <a:solidFill>
                  <a:srgbClr val="787878"/>
                </a:solidFill>
                <a:ea typeface="Pretendard Regular"/>
              </a:rPr>
              <a:t>덱의</a:t>
            </a:r>
            <a:r>
              <a:rPr lang="en-US" sz="1700" b="false" i="tru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1700" b="false" i="true" u="none" strike="noStrike">
                <a:solidFill>
                  <a:srgbClr val="787878"/>
                </a:solidFill>
                <a:ea typeface="Pretendard Regular"/>
              </a:rPr>
              <a:t>맨</a:t>
            </a:r>
            <a:r>
              <a:rPr lang="en-US" sz="1700" b="false" i="tru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1700" b="false" i="true" u="none" strike="noStrike">
                <a:solidFill>
                  <a:srgbClr val="787878"/>
                </a:solidFill>
                <a:ea typeface="Pretendard Regular"/>
              </a:rPr>
              <a:t>앞에</a:t>
            </a:r>
            <a:r>
              <a:rPr lang="en-US" sz="1700" b="false" i="tru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1700" b="false" i="true" u="none" strike="noStrike">
                <a:solidFill>
                  <a:srgbClr val="787878"/>
                </a:solidFill>
                <a:ea typeface="Pretendard Regular"/>
              </a:rPr>
              <a:t>있음</a:t>
            </a:r>
          </a:p>
          <a:p>
            <a:pPr algn="l" lvl="0">
              <a:lnSpc>
                <a:spcPct val="112050"/>
              </a:lnSpc>
            </a:pPr>
            <a:r>
              <a:rPr lang="en-US" sz="1700" b="false" i="false" u="none" strike="noStrike">
                <a:solidFill>
                  <a:srgbClr val="595959"/>
                </a:solidFill>
                <a:latin typeface="Pretendard Regular"/>
              </a:rPr>
              <a:t>    print(mydeque[0][0], end=' ')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16000" y="9385300"/>
            <a:ext cx="16243300" cy="254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168400" y="1422400"/>
            <a:ext cx="11137900" cy="927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2089"/>
              </a:lnSpc>
            </a:pPr>
            <a:r>
              <a:rPr lang="en-US" sz="5200" b="false" i="false" u="none" strike="noStrike">
                <a:solidFill>
                  <a:srgbClr val="595959"/>
                </a:solidFill>
                <a:latin typeface="Pretendard ExtraBold"/>
              </a:rPr>
              <a:t> 1874</a:t>
            </a:r>
            <a:r>
              <a:rPr lang="ko-KR" sz="5200" b="false" i="false" u="none" strike="noStrike">
                <a:solidFill>
                  <a:srgbClr val="595959"/>
                </a:solidFill>
                <a:ea typeface="Pretendard ExtraBold"/>
              </a:rPr>
              <a:t>번</a:t>
            </a:r>
            <a:r>
              <a:rPr lang="en-US" sz="5200" b="false" i="false" u="none" strike="noStrike">
                <a:solidFill>
                  <a:srgbClr val="595959"/>
                </a:solidFill>
                <a:latin typeface="Pretendard ExtraBold"/>
              </a:rPr>
              <a:t> : </a:t>
            </a:r>
            <a:r>
              <a:rPr lang="ko-KR" sz="5200" b="false" i="false" u="none" strike="noStrike">
                <a:solidFill>
                  <a:srgbClr val="3452F0"/>
                </a:solidFill>
                <a:ea typeface="Pretendard ExtraBold"/>
              </a:rPr>
              <a:t>스택</a:t>
            </a:r>
            <a:r>
              <a:rPr lang="en-US" sz="5200" b="false" i="false" u="none" strike="noStrike">
                <a:solidFill>
                  <a:srgbClr val="3452F0"/>
                </a:solidFill>
                <a:latin typeface="Pretendard ExtraBold"/>
              </a:rPr>
              <a:t> </a:t>
            </a:r>
            <a:r>
              <a:rPr lang="ko-KR" sz="5200" b="false" i="false" u="none" strike="noStrike">
                <a:solidFill>
                  <a:srgbClr val="3452F0"/>
                </a:solidFill>
                <a:ea typeface="Pretendard ExtraBold"/>
              </a:rPr>
              <a:t>수열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9626600"/>
            <a:ext cx="22098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자료구조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243300" y="9525000"/>
            <a:ext cx="10160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Page 09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16000" y="952500"/>
            <a:ext cx="16243300" cy="254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16000" y="2870200"/>
            <a:ext cx="7899400" cy="60452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9372600" y="1016000"/>
            <a:ext cx="7937500" cy="8242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2050"/>
              </a:lnSpc>
            </a:pPr>
            <a:r>
              <a:rPr lang="en-US" sz="1500" b="false" i="false" u="none" strike="noStrike">
                <a:solidFill>
                  <a:srgbClr val="595959"/>
                </a:solidFill>
                <a:latin typeface="Pretendard Regular"/>
              </a:rPr>
              <a:t>n = int(input())</a:t>
            </a:r>
          </a:p>
          <a:p>
            <a:pPr algn="l" lvl="0">
              <a:lnSpc>
                <a:spcPct val="112050"/>
              </a:lnSpc>
            </a:pPr>
            <a:r>
              <a:rPr lang="en-US" sz="1500" b="false" i="false" u="none" strike="noStrike">
                <a:solidFill>
                  <a:srgbClr val="595959"/>
                </a:solidFill>
                <a:latin typeface="Pretendard Regular"/>
              </a:rPr>
              <a:t>numList = [0]*n </a:t>
            </a:r>
            <a:r>
              <a:rPr lang="en-US" sz="1500" b="false" i="true" u="none" strike="noStrike">
                <a:solidFill>
                  <a:srgbClr val="787878"/>
                </a:solidFill>
                <a:latin typeface="Pretendard Regular"/>
              </a:rPr>
              <a:t># </a:t>
            </a:r>
            <a:r>
              <a:rPr lang="ko-KR" sz="1500" b="false" i="true" u="none" strike="noStrike">
                <a:solidFill>
                  <a:srgbClr val="787878"/>
                </a:solidFill>
                <a:ea typeface="Pretendard Regular"/>
              </a:rPr>
              <a:t>입력될</a:t>
            </a:r>
            <a:r>
              <a:rPr lang="en-US" sz="1500" b="false" i="tru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1500" b="false" i="true" u="none" strike="noStrike">
                <a:solidFill>
                  <a:srgbClr val="787878"/>
                </a:solidFill>
                <a:ea typeface="Pretendard Regular"/>
              </a:rPr>
              <a:t>숫자를</a:t>
            </a:r>
            <a:r>
              <a:rPr lang="en-US" sz="1500" b="false" i="tru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1500" b="false" i="true" u="none" strike="noStrike">
                <a:solidFill>
                  <a:srgbClr val="787878"/>
                </a:solidFill>
                <a:ea typeface="Pretendard Regular"/>
              </a:rPr>
              <a:t>저장할</a:t>
            </a:r>
            <a:r>
              <a:rPr lang="en-US" sz="1500" b="false" i="tru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1500" b="false" i="true" u="none" strike="noStrike">
                <a:solidFill>
                  <a:srgbClr val="787878"/>
                </a:solidFill>
                <a:ea typeface="Pretendard Regular"/>
              </a:rPr>
              <a:t>리스트</a:t>
            </a:r>
          </a:p>
          <a:p>
            <a:pPr algn="l" lvl="0">
              <a:lnSpc>
                <a:spcPct val="112050"/>
              </a:lnSpc>
            </a:pPr>
            <a:r>
              <a:rPr lang="en-US" sz="15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12050"/>
              </a:lnSpc>
            </a:pPr>
            <a:r>
              <a:rPr lang="en-US" sz="1500" b="false" i="false" u="none" strike="noStrike">
                <a:solidFill>
                  <a:srgbClr val="595959"/>
                </a:solidFill>
                <a:latin typeface="Pretendard Regular"/>
              </a:rPr>
              <a:t>for i in range(n): </a:t>
            </a:r>
            <a:r>
              <a:rPr lang="en-US" sz="1500" b="false" i="true" u="none" strike="noStrike">
                <a:solidFill>
                  <a:srgbClr val="787878"/>
                </a:solidFill>
                <a:latin typeface="Pretendard Regular"/>
              </a:rPr>
              <a:t># N</a:t>
            </a:r>
            <a:r>
              <a:rPr lang="ko-KR" sz="1500" b="false" i="true" u="none" strike="noStrike">
                <a:solidFill>
                  <a:srgbClr val="787878"/>
                </a:solidFill>
                <a:ea typeface="Pretendard Regular"/>
              </a:rPr>
              <a:t>개의</a:t>
            </a:r>
            <a:r>
              <a:rPr lang="en-US" sz="1500" b="false" i="tru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1500" b="false" i="true" u="none" strike="noStrike">
                <a:solidFill>
                  <a:srgbClr val="787878"/>
                </a:solidFill>
                <a:ea typeface="Pretendard Regular"/>
              </a:rPr>
              <a:t>숫자를</a:t>
            </a:r>
            <a:r>
              <a:rPr lang="en-US" sz="1500" b="false" i="tru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1500" b="false" i="true" u="none" strike="noStrike">
                <a:solidFill>
                  <a:srgbClr val="787878"/>
                </a:solidFill>
                <a:ea typeface="Pretendard Regular"/>
              </a:rPr>
              <a:t>입력받음</a:t>
            </a:r>
          </a:p>
          <a:p>
            <a:pPr algn="l" lvl="0">
              <a:lnSpc>
                <a:spcPct val="112050"/>
              </a:lnSpc>
            </a:pPr>
            <a:r>
              <a:rPr lang="en-US" sz="1500" b="false" i="false" u="none" strike="noStrike">
                <a:solidFill>
                  <a:srgbClr val="595959"/>
                </a:solidFill>
                <a:latin typeface="Pretendard Regular"/>
              </a:rPr>
              <a:t>    numList[i] = int(input())</a:t>
            </a:r>
          </a:p>
          <a:p>
            <a:pPr algn="l" lvl="0">
              <a:lnSpc>
                <a:spcPct val="112050"/>
              </a:lnSpc>
            </a:pPr>
            <a:r>
              <a:rPr lang="en-US" sz="15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12050"/>
              </a:lnSpc>
            </a:pPr>
            <a:r>
              <a:rPr lang="en-US" sz="1500" b="false" i="false" u="none" strike="noStrike">
                <a:solidFill>
                  <a:srgbClr val="595959"/>
                </a:solidFill>
                <a:latin typeface="Pretendard Regular"/>
              </a:rPr>
              <a:t>stack = []</a:t>
            </a:r>
          </a:p>
          <a:p>
            <a:pPr algn="l" lvl="0">
              <a:lnSpc>
                <a:spcPct val="112050"/>
              </a:lnSpc>
            </a:pPr>
            <a:r>
              <a:rPr lang="en-US" sz="1500" b="false" i="false" u="none" strike="noStrike">
                <a:solidFill>
                  <a:srgbClr val="595959"/>
                </a:solidFill>
                <a:latin typeface="Pretendard Regular"/>
              </a:rPr>
              <a:t>num = 1  </a:t>
            </a:r>
            <a:r>
              <a:rPr lang="en-US" sz="1500" b="false" i="true" u="none" strike="noStrike">
                <a:solidFill>
                  <a:srgbClr val="787878"/>
                </a:solidFill>
                <a:latin typeface="Pretendard Regular"/>
              </a:rPr>
              <a:t># </a:t>
            </a:r>
            <a:r>
              <a:rPr lang="ko-KR" sz="1500" b="false" i="true" u="none" strike="noStrike">
                <a:solidFill>
                  <a:srgbClr val="787878"/>
                </a:solidFill>
                <a:ea typeface="Pretendard Regular"/>
              </a:rPr>
              <a:t>스택에</a:t>
            </a:r>
            <a:r>
              <a:rPr lang="en-US" sz="1500" b="false" i="true" u="none" strike="noStrike">
                <a:solidFill>
                  <a:srgbClr val="787878"/>
                </a:solidFill>
                <a:latin typeface="Pretendard Regular"/>
              </a:rPr>
              <a:t> push</a:t>
            </a:r>
            <a:r>
              <a:rPr lang="ko-KR" sz="1500" b="false" i="true" u="none" strike="noStrike">
                <a:solidFill>
                  <a:srgbClr val="787878"/>
                </a:solidFill>
                <a:ea typeface="Pretendard Regular"/>
              </a:rPr>
              <a:t>할</a:t>
            </a:r>
            <a:r>
              <a:rPr lang="en-US" sz="1500" b="false" i="tru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1500" b="false" i="true" u="none" strike="noStrike">
                <a:solidFill>
                  <a:srgbClr val="787878"/>
                </a:solidFill>
                <a:ea typeface="Pretendard Regular"/>
              </a:rPr>
              <a:t>다음</a:t>
            </a:r>
            <a:r>
              <a:rPr lang="en-US" sz="1500" b="false" i="tru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1500" b="false" i="true" u="none" strike="noStrike">
                <a:solidFill>
                  <a:srgbClr val="787878"/>
                </a:solidFill>
                <a:ea typeface="Pretendard Regular"/>
              </a:rPr>
              <a:t>숫자</a:t>
            </a:r>
          </a:p>
          <a:p>
            <a:pPr algn="l" lvl="0">
              <a:lnSpc>
                <a:spcPct val="112050"/>
              </a:lnSpc>
            </a:pPr>
            <a:r>
              <a:rPr lang="en-US" sz="1500" b="false" i="false" u="none" strike="noStrike">
                <a:solidFill>
                  <a:srgbClr val="595959"/>
                </a:solidFill>
                <a:latin typeface="Pretendard Regular"/>
              </a:rPr>
              <a:t>result = True  </a:t>
            </a:r>
            <a:r>
              <a:rPr lang="en-US" sz="1500" b="false" i="true" u="none" strike="noStrike">
                <a:solidFill>
                  <a:srgbClr val="787878"/>
                </a:solidFill>
                <a:latin typeface="Pretendard Regular"/>
              </a:rPr>
              <a:t># </a:t>
            </a:r>
            <a:r>
              <a:rPr lang="ko-KR" sz="1500" b="false" i="true" u="none" strike="noStrike">
                <a:solidFill>
                  <a:srgbClr val="787878"/>
                </a:solidFill>
                <a:ea typeface="Pretendard Regular"/>
              </a:rPr>
              <a:t>수열</a:t>
            </a:r>
            <a:r>
              <a:rPr lang="en-US" sz="1500" b="false" i="tru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1500" b="false" i="true" u="none" strike="noStrike">
                <a:solidFill>
                  <a:srgbClr val="787878"/>
                </a:solidFill>
                <a:ea typeface="Pretendard Regular"/>
              </a:rPr>
              <a:t>생성</a:t>
            </a:r>
            <a:r>
              <a:rPr lang="en-US" sz="1500" b="false" i="tru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1500" b="false" i="true" u="none" strike="noStrike">
                <a:solidFill>
                  <a:srgbClr val="787878"/>
                </a:solidFill>
                <a:ea typeface="Pretendard Regular"/>
              </a:rPr>
              <a:t>가능</a:t>
            </a:r>
            <a:r>
              <a:rPr lang="en-US" sz="1500" b="false" i="tru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1500" b="false" i="true" u="none" strike="noStrike">
                <a:solidFill>
                  <a:srgbClr val="787878"/>
                </a:solidFill>
                <a:ea typeface="Pretendard Regular"/>
              </a:rPr>
              <a:t>여부</a:t>
            </a:r>
          </a:p>
          <a:p>
            <a:pPr algn="l" lvl="0">
              <a:lnSpc>
                <a:spcPct val="112050"/>
              </a:lnSpc>
            </a:pPr>
            <a:r>
              <a:rPr lang="en-US" sz="1500" b="false" i="false" u="none" strike="noStrike">
                <a:solidFill>
                  <a:srgbClr val="595959"/>
                </a:solidFill>
                <a:latin typeface="Pretendard Regular"/>
              </a:rPr>
              <a:t>answer = ""  </a:t>
            </a:r>
            <a:r>
              <a:rPr lang="en-US" sz="1500" b="false" i="true" u="none" strike="noStrike">
                <a:solidFill>
                  <a:srgbClr val="787878"/>
                </a:solidFill>
                <a:latin typeface="Pretendard Regular"/>
              </a:rPr>
              <a:t># +, - </a:t>
            </a:r>
            <a:r>
              <a:rPr lang="ko-KR" sz="1500" b="false" i="true" u="none" strike="noStrike">
                <a:solidFill>
                  <a:srgbClr val="787878"/>
                </a:solidFill>
                <a:ea typeface="Pretendard Regular"/>
              </a:rPr>
              <a:t>연산을</a:t>
            </a:r>
            <a:r>
              <a:rPr lang="en-US" sz="1500" b="false" i="tru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1500" b="false" i="true" u="none" strike="noStrike">
                <a:solidFill>
                  <a:srgbClr val="787878"/>
                </a:solidFill>
                <a:ea typeface="Pretendard Regular"/>
              </a:rPr>
              <a:t>저장할</a:t>
            </a:r>
            <a:r>
              <a:rPr lang="en-US" sz="1500" b="false" i="tru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1500" b="false" i="true" u="none" strike="noStrike">
                <a:solidFill>
                  <a:srgbClr val="787878"/>
                </a:solidFill>
                <a:ea typeface="Pretendard Regular"/>
              </a:rPr>
              <a:t>문자열</a:t>
            </a:r>
          </a:p>
          <a:p>
            <a:pPr algn="l" lvl="0">
              <a:lnSpc>
                <a:spcPct val="112050"/>
              </a:lnSpc>
            </a:pPr>
            <a:r>
              <a:rPr lang="en-US" sz="15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12050"/>
              </a:lnSpc>
            </a:pPr>
            <a:r>
              <a:rPr lang="en-US" sz="1500" b="false" i="true" u="none" strike="noStrike">
                <a:solidFill>
                  <a:srgbClr val="787878"/>
                </a:solidFill>
                <a:latin typeface="Pretendard Regular"/>
              </a:rPr>
              <a:t># numList</a:t>
            </a:r>
            <a:r>
              <a:rPr lang="ko-KR" sz="1500" b="false" i="true" u="none" strike="noStrike">
                <a:solidFill>
                  <a:srgbClr val="787878"/>
                </a:solidFill>
                <a:ea typeface="Pretendard Regular"/>
              </a:rPr>
              <a:t>의</a:t>
            </a:r>
            <a:r>
              <a:rPr lang="en-US" sz="1500" b="false" i="tru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1500" b="false" i="true" u="none" strike="noStrike">
                <a:solidFill>
                  <a:srgbClr val="787878"/>
                </a:solidFill>
                <a:ea typeface="Pretendard Regular"/>
              </a:rPr>
              <a:t>각</a:t>
            </a:r>
            <a:r>
              <a:rPr lang="en-US" sz="1500" b="false" i="tru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1500" b="false" i="true" u="none" strike="noStrike">
                <a:solidFill>
                  <a:srgbClr val="787878"/>
                </a:solidFill>
                <a:ea typeface="Pretendard Regular"/>
              </a:rPr>
              <a:t>요소를</a:t>
            </a:r>
            <a:r>
              <a:rPr lang="en-US" sz="1500" b="false" i="tru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1500" b="false" i="true" u="none" strike="noStrike">
                <a:solidFill>
                  <a:srgbClr val="787878"/>
                </a:solidFill>
                <a:ea typeface="Pretendard Regular"/>
              </a:rPr>
              <a:t>순서대로</a:t>
            </a:r>
            <a:r>
              <a:rPr lang="en-US" sz="1500" b="false" i="tru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1500" b="false" i="true" u="none" strike="noStrike">
                <a:solidFill>
                  <a:srgbClr val="787878"/>
                </a:solidFill>
                <a:ea typeface="Pretendard Regular"/>
              </a:rPr>
              <a:t>처리</a:t>
            </a:r>
          </a:p>
          <a:p>
            <a:pPr algn="l" lvl="0">
              <a:lnSpc>
                <a:spcPct val="112050"/>
              </a:lnSpc>
            </a:pPr>
            <a:r>
              <a:rPr lang="en-US" sz="1500" b="false" i="false" u="none" strike="noStrike">
                <a:solidFill>
                  <a:srgbClr val="595959"/>
                </a:solidFill>
                <a:latin typeface="Pretendard Regular"/>
              </a:rPr>
              <a:t>for i in range(n):</a:t>
            </a:r>
          </a:p>
          <a:p>
            <a:pPr algn="l" lvl="0">
              <a:lnSpc>
                <a:spcPct val="112050"/>
              </a:lnSpc>
            </a:pPr>
            <a:r>
              <a:rPr lang="en-US" sz="1500" b="false" i="false" u="none" strike="noStrike">
                <a:solidFill>
                  <a:srgbClr val="595959"/>
                </a:solidFill>
                <a:latin typeface="Pretendard Regular"/>
              </a:rPr>
              <a:t>    now = numList[i]</a:t>
            </a:r>
          </a:p>
          <a:p>
            <a:pPr algn="l" lvl="0">
              <a:lnSpc>
                <a:spcPct val="112050"/>
              </a:lnSpc>
            </a:pPr>
            <a:r>
              <a:rPr lang="en-US" sz="1500" b="false" i="false" u="none" strike="noStrike">
                <a:solidFill>
                  <a:srgbClr val="595959"/>
                </a:solidFill>
                <a:latin typeface="Pretendard Regular"/>
              </a:rPr>
              <a:t>    if now &gt;= num:  </a:t>
            </a:r>
            <a:r>
              <a:rPr lang="en-US" sz="1500" b="false" i="true" u="none" strike="noStrike">
                <a:solidFill>
                  <a:srgbClr val="787878"/>
                </a:solidFill>
                <a:latin typeface="Pretendard Regular"/>
              </a:rPr>
              <a:t># </a:t>
            </a:r>
            <a:r>
              <a:rPr lang="ko-KR" sz="1500" b="false" i="true" u="none" strike="noStrike">
                <a:solidFill>
                  <a:srgbClr val="787878"/>
                </a:solidFill>
                <a:ea typeface="Pretendard Regular"/>
              </a:rPr>
              <a:t>현재</a:t>
            </a:r>
            <a:r>
              <a:rPr lang="en-US" sz="1500" b="false" i="tru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1500" b="false" i="true" u="none" strike="noStrike">
                <a:solidFill>
                  <a:srgbClr val="787878"/>
                </a:solidFill>
                <a:ea typeface="Pretendard Regular"/>
              </a:rPr>
              <a:t>숫자가</a:t>
            </a:r>
            <a:r>
              <a:rPr lang="en-US" sz="1500" b="false" i="tru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1500" b="false" i="true" u="none" strike="noStrike">
                <a:solidFill>
                  <a:srgbClr val="787878"/>
                </a:solidFill>
                <a:ea typeface="Pretendard Regular"/>
              </a:rPr>
              <a:t>스택에</a:t>
            </a:r>
            <a:r>
              <a:rPr lang="en-US" sz="1500" b="false" i="true" u="none" strike="noStrike">
                <a:solidFill>
                  <a:srgbClr val="787878"/>
                </a:solidFill>
                <a:latin typeface="Pretendard Regular"/>
              </a:rPr>
              <a:t> push</a:t>
            </a:r>
            <a:r>
              <a:rPr lang="ko-KR" sz="1500" b="false" i="true" u="none" strike="noStrike">
                <a:solidFill>
                  <a:srgbClr val="787878"/>
                </a:solidFill>
                <a:ea typeface="Pretendard Regular"/>
              </a:rPr>
              <a:t>해야</a:t>
            </a:r>
            <a:r>
              <a:rPr lang="en-US" sz="1500" b="false" i="tru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1500" b="false" i="true" u="none" strike="noStrike">
                <a:solidFill>
                  <a:srgbClr val="787878"/>
                </a:solidFill>
                <a:ea typeface="Pretendard Regular"/>
              </a:rPr>
              <a:t>할</a:t>
            </a:r>
            <a:r>
              <a:rPr lang="en-US" sz="1500" b="false" i="tru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1500" b="false" i="true" u="none" strike="noStrike">
                <a:solidFill>
                  <a:srgbClr val="787878"/>
                </a:solidFill>
                <a:ea typeface="Pretendard Regular"/>
              </a:rPr>
              <a:t>숫자보다</a:t>
            </a:r>
            <a:r>
              <a:rPr lang="en-US" sz="1500" b="false" i="tru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1500" b="false" i="true" u="none" strike="noStrike">
                <a:solidFill>
                  <a:srgbClr val="787878"/>
                </a:solidFill>
                <a:ea typeface="Pretendard Regular"/>
              </a:rPr>
              <a:t>크거나</a:t>
            </a:r>
            <a:r>
              <a:rPr lang="en-US" sz="1500" b="false" i="tru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1500" b="false" i="true" u="none" strike="noStrike">
                <a:solidFill>
                  <a:srgbClr val="787878"/>
                </a:solidFill>
                <a:ea typeface="Pretendard Regular"/>
              </a:rPr>
              <a:t>같으면</a:t>
            </a:r>
          </a:p>
          <a:p>
            <a:pPr algn="l" lvl="0">
              <a:lnSpc>
                <a:spcPct val="112050"/>
              </a:lnSpc>
            </a:pPr>
            <a:r>
              <a:rPr lang="en-US" sz="1500" b="false" i="false" u="none" strike="noStrike">
                <a:solidFill>
                  <a:srgbClr val="595959"/>
                </a:solidFill>
                <a:latin typeface="Pretendard Regular"/>
              </a:rPr>
              <a:t>        while now &gt;= num: </a:t>
            </a:r>
            <a:r>
              <a:rPr lang="en-US" sz="1500" b="false" i="true" u="none" strike="noStrike">
                <a:solidFill>
                  <a:srgbClr val="787878"/>
                </a:solidFill>
                <a:latin typeface="Pretendard Regular"/>
              </a:rPr>
              <a:t># </a:t>
            </a:r>
            <a:r>
              <a:rPr lang="ko-KR" sz="1500" b="false" i="true" u="none" strike="noStrike">
                <a:solidFill>
                  <a:srgbClr val="787878"/>
                </a:solidFill>
                <a:ea typeface="Pretendard Regular"/>
              </a:rPr>
              <a:t>현재</a:t>
            </a:r>
            <a:r>
              <a:rPr lang="en-US" sz="1500" b="false" i="tru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1500" b="false" i="true" u="none" strike="noStrike">
                <a:solidFill>
                  <a:srgbClr val="787878"/>
                </a:solidFill>
                <a:ea typeface="Pretendard Regular"/>
              </a:rPr>
              <a:t>숫자까지</a:t>
            </a:r>
            <a:r>
              <a:rPr lang="en-US" sz="1500" b="false" i="tru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1500" b="false" i="true" u="none" strike="noStrike">
                <a:solidFill>
                  <a:srgbClr val="787878"/>
                </a:solidFill>
                <a:ea typeface="Pretendard Regular"/>
              </a:rPr>
              <a:t>스택에</a:t>
            </a:r>
            <a:r>
              <a:rPr lang="en-US" sz="1500" b="false" i="true" u="none" strike="noStrike">
                <a:solidFill>
                  <a:srgbClr val="787878"/>
                </a:solidFill>
                <a:latin typeface="Pretendard Regular"/>
              </a:rPr>
              <a:t> push</a:t>
            </a:r>
          </a:p>
          <a:p>
            <a:pPr algn="l" lvl="0">
              <a:lnSpc>
                <a:spcPct val="112050"/>
              </a:lnSpc>
            </a:pPr>
            <a:r>
              <a:rPr lang="en-US" sz="1500" b="false" i="false" u="none" strike="noStrike">
                <a:solidFill>
                  <a:srgbClr val="595959"/>
                </a:solidFill>
                <a:latin typeface="Pretendard Regular"/>
              </a:rPr>
              <a:t>            stack.append(num)</a:t>
            </a:r>
          </a:p>
          <a:p>
            <a:pPr algn="l" lvl="0">
              <a:lnSpc>
                <a:spcPct val="112050"/>
              </a:lnSpc>
            </a:pPr>
            <a:r>
              <a:rPr lang="en-US" sz="1500" b="false" i="false" u="none" strike="noStrike">
                <a:solidFill>
                  <a:srgbClr val="595959"/>
                </a:solidFill>
                <a:latin typeface="Pretendard Regular"/>
              </a:rPr>
              <a:t>            num += 1</a:t>
            </a:r>
          </a:p>
          <a:p>
            <a:pPr algn="l" lvl="0">
              <a:lnSpc>
                <a:spcPct val="112050"/>
              </a:lnSpc>
            </a:pPr>
            <a:r>
              <a:rPr lang="en-US" sz="1500" b="false" i="false" u="none" strike="noStrike">
                <a:solidFill>
                  <a:srgbClr val="595959"/>
                </a:solidFill>
                <a:latin typeface="Pretendard Regular"/>
              </a:rPr>
              <a:t>            answer += "+\n"</a:t>
            </a:r>
          </a:p>
          <a:p>
            <a:pPr algn="l" lvl="0">
              <a:lnSpc>
                <a:spcPct val="112050"/>
              </a:lnSpc>
            </a:pPr>
            <a:r>
              <a:rPr lang="en-US" sz="1500" b="false" i="false" u="none" strike="noStrike">
                <a:solidFill>
                  <a:srgbClr val="595959"/>
                </a:solidFill>
                <a:latin typeface="Pretendard Regular"/>
              </a:rPr>
              <a:t>        stack.pop() </a:t>
            </a:r>
            <a:r>
              <a:rPr lang="en-US" sz="1500" b="false" i="true" u="none" strike="noStrike">
                <a:solidFill>
                  <a:srgbClr val="787878"/>
                </a:solidFill>
                <a:latin typeface="Pretendard Regular"/>
              </a:rPr>
              <a:t># </a:t>
            </a:r>
            <a:r>
              <a:rPr lang="ko-KR" sz="1500" b="false" i="true" u="none" strike="noStrike">
                <a:solidFill>
                  <a:srgbClr val="787878"/>
                </a:solidFill>
                <a:ea typeface="Pretendard Regular"/>
              </a:rPr>
              <a:t>현재</a:t>
            </a:r>
            <a:r>
              <a:rPr lang="en-US" sz="1500" b="false" i="tru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1500" b="false" i="true" u="none" strike="noStrike">
                <a:solidFill>
                  <a:srgbClr val="787878"/>
                </a:solidFill>
                <a:ea typeface="Pretendard Regular"/>
              </a:rPr>
              <a:t>숫자가</a:t>
            </a:r>
            <a:r>
              <a:rPr lang="en-US" sz="1500" b="false" i="tru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1500" b="false" i="true" u="none" strike="noStrike">
                <a:solidFill>
                  <a:srgbClr val="787878"/>
                </a:solidFill>
                <a:ea typeface="Pretendard Regular"/>
              </a:rPr>
              <a:t>스택의</a:t>
            </a:r>
            <a:r>
              <a:rPr lang="en-US" sz="1500" b="false" i="tru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1500" b="false" i="true" u="none" strike="noStrike">
                <a:solidFill>
                  <a:srgbClr val="787878"/>
                </a:solidFill>
                <a:ea typeface="Pretendard Regular"/>
              </a:rPr>
              <a:t>맨</a:t>
            </a:r>
            <a:r>
              <a:rPr lang="en-US" sz="1500" b="false" i="tru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1500" b="false" i="true" u="none" strike="noStrike">
                <a:solidFill>
                  <a:srgbClr val="787878"/>
                </a:solidFill>
                <a:ea typeface="Pretendard Regular"/>
              </a:rPr>
              <a:t>위이므로</a:t>
            </a:r>
            <a:r>
              <a:rPr lang="en-US" sz="1500" b="false" i="true" u="none" strike="noStrike">
                <a:solidFill>
                  <a:srgbClr val="787878"/>
                </a:solidFill>
                <a:latin typeface="Pretendard Regular"/>
              </a:rPr>
              <a:t> pop</a:t>
            </a:r>
          </a:p>
          <a:p>
            <a:pPr algn="l" lvl="0">
              <a:lnSpc>
                <a:spcPct val="112050"/>
              </a:lnSpc>
            </a:pPr>
            <a:r>
              <a:rPr lang="en-US" sz="1500" b="false" i="false" u="none" strike="noStrike">
                <a:solidFill>
                  <a:srgbClr val="595959"/>
                </a:solidFill>
                <a:latin typeface="Pretendard Regular"/>
              </a:rPr>
              <a:t>        answer += "-\n"</a:t>
            </a:r>
          </a:p>
          <a:p>
            <a:pPr algn="l" lvl="0">
              <a:lnSpc>
                <a:spcPct val="112050"/>
              </a:lnSpc>
            </a:pPr>
            <a:r>
              <a:rPr lang="en-US" sz="1500" b="false" i="false" u="none" strike="noStrike">
                <a:solidFill>
                  <a:srgbClr val="595959"/>
                </a:solidFill>
                <a:latin typeface="Pretendard Regular"/>
              </a:rPr>
              <a:t>    else: </a:t>
            </a:r>
            <a:r>
              <a:rPr lang="en-US" sz="1500" b="false" i="true" u="none" strike="noStrike">
                <a:solidFill>
                  <a:srgbClr val="787878"/>
                </a:solidFill>
                <a:latin typeface="Pretendard Regular"/>
              </a:rPr>
              <a:t># </a:t>
            </a:r>
            <a:r>
              <a:rPr lang="ko-KR" sz="1500" b="false" i="true" u="none" strike="noStrike">
                <a:solidFill>
                  <a:srgbClr val="787878"/>
                </a:solidFill>
                <a:ea typeface="Pretendard Regular"/>
              </a:rPr>
              <a:t>현재</a:t>
            </a:r>
            <a:r>
              <a:rPr lang="en-US" sz="1500" b="false" i="tru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1500" b="false" i="true" u="none" strike="noStrike">
                <a:solidFill>
                  <a:srgbClr val="787878"/>
                </a:solidFill>
                <a:ea typeface="Pretendard Regular"/>
              </a:rPr>
              <a:t>숫자가</a:t>
            </a:r>
            <a:r>
              <a:rPr lang="en-US" sz="1500" b="false" i="tru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1500" b="false" i="true" u="none" strike="noStrike">
                <a:solidFill>
                  <a:srgbClr val="787878"/>
                </a:solidFill>
                <a:ea typeface="Pretendard Regular"/>
              </a:rPr>
              <a:t>스택에</a:t>
            </a:r>
            <a:r>
              <a:rPr lang="en-US" sz="1500" b="false" i="true" u="none" strike="noStrike">
                <a:solidFill>
                  <a:srgbClr val="787878"/>
                </a:solidFill>
                <a:latin typeface="Pretendard Regular"/>
              </a:rPr>
              <a:t> push</a:t>
            </a:r>
            <a:r>
              <a:rPr lang="ko-KR" sz="1500" b="false" i="true" u="none" strike="noStrike">
                <a:solidFill>
                  <a:srgbClr val="787878"/>
                </a:solidFill>
                <a:ea typeface="Pretendard Regular"/>
              </a:rPr>
              <a:t>해야</a:t>
            </a:r>
            <a:r>
              <a:rPr lang="en-US" sz="1500" b="false" i="tru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1500" b="false" i="true" u="none" strike="noStrike">
                <a:solidFill>
                  <a:srgbClr val="787878"/>
                </a:solidFill>
                <a:ea typeface="Pretendard Regular"/>
              </a:rPr>
              <a:t>할</a:t>
            </a:r>
            <a:r>
              <a:rPr lang="en-US" sz="1500" b="false" i="tru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1500" b="false" i="true" u="none" strike="noStrike">
                <a:solidFill>
                  <a:srgbClr val="787878"/>
                </a:solidFill>
                <a:ea typeface="Pretendard Regular"/>
              </a:rPr>
              <a:t>숫자보다</a:t>
            </a:r>
            <a:r>
              <a:rPr lang="en-US" sz="1500" b="false" i="tru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1500" b="false" i="true" u="none" strike="noStrike">
                <a:solidFill>
                  <a:srgbClr val="787878"/>
                </a:solidFill>
                <a:ea typeface="Pretendard Regular"/>
              </a:rPr>
              <a:t>작으면</a:t>
            </a:r>
          </a:p>
          <a:p>
            <a:pPr algn="l" lvl="0">
              <a:lnSpc>
                <a:spcPct val="112050"/>
              </a:lnSpc>
            </a:pPr>
            <a:r>
              <a:rPr lang="en-US" sz="1500" b="false" i="false" u="none" strike="noStrike">
                <a:solidFill>
                  <a:srgbClr val="595959"/>
                </a:solidFill>
                <a:latin typeface="Pretendard Regular"/>
              </a:rPr>
              <a:t>        n_popped = stack.pop()</a:t>
            </a:r>
          </a:p>
          <a:p>
            <a:pPr algn="l" lvl="0">
              <a:lnSpc>
                <a:spcPct val="112050"/>
              </a:lnSpc>
            </a:pPr>
            <a:r>
              <a:rPr lang="en-US" sz="1500" b="false" i="false" u="none" strike="noStrike">
                <a:solidFill>
                  <a:srgbClr val="595959"/>
                </a:solidFill>
                <a:latin typeface="Pretendard Regular"/>
              </a:rPr>
              <a:t>        if n_popped &gt; now: </a:t>
            </a:r>
            <a:r>
              <a:rPr lang="en-US" sz="1500" b="false" i="true" u="none" strike="noStrike">
                <a:solidFill>
                  <a:srgbClr val="787878"/>
                </a:solidFill>
                <a:latin typeface="Pretendard Regular"/>
              </a:rPr>
              <a:t># pop</a:t>
            </a:r>
            <a:r>
              <a:rPr lang="ko-KR" sz="1500" b="false" i="true" u="none" strike="noStrike">
                <a:solidFill>
                  <a:srgbClr val="787878"/>
                </a:solidFill>
                <a:ea typeface="Pretendard Regular"/>
              </a:rPr>
              <a:t>한</a:t>
            </a:r>
            <a:r>
              <a:rPr lang="en-US" sz="1500" b="false" i="tru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1500" b="false" i="true" u="none" strike="noStrike">
                <a:solidFill>
                  <a:srgbClr val="787878"/>
                </a:solidFill>
                <a:ea typeface="Pretendard Regular"/>
              </a:rPr>
              <a:t>숫자가</a:t>
            </a:r>
            <a:r>
              <a:rPr lang="en-US" sz="1500" b="false" i="tru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1500" b="false" i="true" u="none" strike="noStrike">
                <a:solidFill>
                  <a:srgbClr val="787878"/>
                </a:solidFill>
                <a:ea typeface="Pretendard Regular"/>
              </a:rPr>
              <a:t>현재</a:t>
            </a:r>
            <a:r>
              <a:rPr lang="en-US" sz="1500" b="false" i="tru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1500" b="false" i="true" u="none" strike="noStrike">
                <a:solidFill>
                  <a:srgbClr val="787878"/>
                </a:solidFill>
                <a:ea typeface="Pretendard Regular"/>
              </a:rPr>
              <a:t>숫자보다</a:t>
            </a:r>
            <a:r>
              <a:rPr lang="en-US" sz="1500" b="false" i="tru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1500" b="false" i="true" u="none" strike="noStrike">
                <a:solidFill>
                  <a:srgbClr val="787878"/>
                </a:solidFill>
                <a:ea typeface="Pretendard Regular"/>
              </a:rPr>
              <a:t>크면</a:t>
            </a:r>
            <a:r>
              <a:rPr lang="en-US" sz="1500" b="false" i="tru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1500" b="false" i="true" u="none" strike="noStrike">
                <a:solidFill>
                  <a:srgbClr val="787878"/>
                </a:solidFill>
                <a:ea typeface="Pretendard Regular"/>
              </a:rPr>
              <a:t>수열</a:t>
            </a:r>
            <a:r>
              <a:rPr lang="en-US" sz="1500" b="false" i="tru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1500" b="false" i="true" u="none" strike="noStrike">
                <a:solidFill>
                  <a:srgbClr val="787878"/>
                </a:solidFill>
                <a:ea typeface="Pretendard Regular"/>
              </a:rPr>
              <a:t>생성</a:t>
            </a:r>
            <a:r>
              <a:rPr lang="en-US" sz="1500" b="false" i="tru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1500" b="false" i="true" u="none" strike="noStrike">
                <a:solidFill>
                  <a:srgbClr val="787878"/>
                </a:solidFill>
                <a:ea typeface="Pretendard Regular"/>
              </a:rPr>
              <a:t>불가능</a:t>
            </a:r>
          </a:p>
          <a:p>
            <a:pPr algn="l" lvl="0">
              <a:lnSpc>
                <a:spcPct val="112050"/>
              </a:lnSpc>
            </a:pPr>
            <a:r>
              <a:rPr lang="en-US" sz="1500" b="false" i="false" u="none" strike="noStrike">
                <a:solidFill>
                  <a:srgbClr val="595959"/>
                </a:solidFill>
                <a:latin typeface="Pretendard Regular"/>
              </a:rPr>
              <a:t>            print("NO")</a:t>
            </a:r>
          </a:p>
          <a:p>
            <a:pPr algn="l" lvl="0">
              <a:lnSpc>
                <a:spcPct val="112050"/>
              </a:lnSpc>
            </a:pPr>
            <a:r>
              <a:rPr lang="en-US" sz="1500" b="false" i="false" u="none" strike="noStrike">
                <a:solidFill>
                  <a:srgbClr val="595959"/>
                </a:solidFill>
                <a:latin typeface="Pretendard Regular"/>
              </a:rPr>
              <a:t>            result = False</a:t>
            </a:r>
          </a:p>
          <a:p>
            <a:pPr algn="l" lvl="0">
              <a:lnSpc>
                <a:spcPct val="112050"/>
              </a:lnSpc>
            </a:pPr>
            <a:r>
              <a:rPr lang="en-US" sz="1500" b="false" i="false" u="none" strike="noStrike">
                <a:solidFill>
                  <a:srgbClr val="595959"/>
                </a:solidFill>
                <a:latin typeface="Pretendard Regular"/>
              </a:rPr>
              <a:t>            break</a:t>
            </a:r>
          </a:p>
          <a:p>
            <a:pPr algn="l" lvl="0">
              <a:lnSpc>
                <a:spcPct val="112050"/>
              </a:lnSpc>
            </a:pPr>
            <a:r>
              <a:rPr lang="en-US" sz="1500" b="false" i="false" u="none" strike="noStrike">
                <a:solidFill>
                  <a:srgbClr val="595959"/>
                </a:solidFill>
                <a:latin typeface="Pretendard Regular"/>
              </a:rPr>
              <a:t>        else: </a:t>
            </a:r>
            <a:r>
              <a:rPr lang="en-US" sz="1500" b="false" i="true" u="none" strike="noStrike">
                <a:solidFill>
                  <a:srgbClr val="787878"/>
                </a:solidFill>
                <a:latin typeface="Pretendard Regular"/>
              </a:rPr>
              <a:t># pop</a:t>
            </a:r>
            <a:r>
              <a:rPr lang="ko-KR" sz="1500" b="false" i="true" u="none" strike="noStrike">
                <a:solidFill>
                  <a:srgbClr val="787878"/>
                </a:solidFill>
                <a:ea typeface="Pretendard Regular"/>
              </a:rPr>
              <a:t>한</a:t>
            </a:r>
            <a:r>
              <a:rPr lang="en-US" sz="1500" b="false" i="tru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1500" b="false" i="true" u="none" strike="noStrike">
                <a:solidFill>
                  <a:srgbClr val="787878"/>
                </a:solidFill>
                <a:ea typeface="Pretendard Regular"/>
              </a:rPr>
              <a:t>숫자가</a:t>
            </a:r>
            <a:r>
              <a:rPr lang="en-US" sz="1500" b="false" i="tru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1500" b="false" i="true" u="none" strike="noStrike">
                <a:solidFill>
                  <a:srgbClr val="787878"/>
                </a:solidFill>
                <a:ea typeface="Pretendard Regular"/>
              </a:rPr>
              <a:t>현재</a:t>
            </a:r>
            <a:r>
              <a:rPr lang="en-US" sz="1500" b="false" i="tru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1500" b="false" i="true" u="none" strike="noStrike">
                <a:solidFill>
                  <a:srgbClr val="787878"/>
                </a:solidFill>
                <a:ea typeface="Pretendard Regular"/>
              </a:rPr>
              <a:t>숫자와</a:t>
            </a:r>
            <a:r>
              <a:rPr lang="en-US" sz="1500" b="false" i="tru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1500" b="false" i="true" u="none" strike="noStrike">
                <a:solidFill>
                  <a:srgbClr val="787878"/>
                </a:solidFill>
                <a:ea typeface="Pretendard Regular"/>
              </a:rPr>
              <a:t>같으면</a:t>
            </a:r>
            <a:r>
              <a:rPr lang="en-US" sz="1500" b="false" i="true" u="none" strike="noStrike">
                <a:solidFill>
                  <a:srgbClr val="787878"/>
                </a:solidFill>
                <a:latin typeface="Pretendard Regular"/>
              </a:rPr>
              <a:t> pop </a:t>
            </a:r>
            <a:r>
              <a:rPr lang="ko-KR" sz="1500" b="false" i="true" u="none" strike="noStrike">
                <a:solidFill>
                  <a:srgbClr val="787878"/>
                </a:solidFill>
                <a:ea typeface="Pretendard Regular"/>
              </a:rPr>
              <a:t>연산</a:t>
            </a:r>
            <a:r>
              <a:rPr lang="en-US" sz="1500" b="false" i="tru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1500" b="false" i="true" u="none" strike="noStrike">
                <a:solidFill>
                  <a:srgbClr val="787878"/>
                </a:solidFill>
                <a:ea typeface="Pretendard Regular"/>
              </a:rPr>
              <a:t>기록</a:t>
            </a:r>
          </a:p>
          <a:p>
            <a:pPr algn="l" lvl="0">
              <a:lnSpc>
                <a:spcPct val="112050"/>
              </a:lnSpc>
            </a:pPr>
            <a:r>
              <a:rPr lang="en-US" sz="1500" b="false" i="false" u="none" strike="noStrike">
                <a:solidFill>
                  <a:srgbClr val="595959"/>
                </a:solidFill>
                <a:latin typeface="Pretendard Regular"/>
              </a:rPr>
              <a:t>            answer += "-\n"</a:t>
            </a:r>
          </a:p>
          <a:p>
            <a:pPr algn="l" lvl="0">
              <a:lnSpc>
                <a:spcPct val="112050"/>
              </a:lnSpc>
            </a:pPr>
            <a:r>
              <a:rPr lang="en-US" sz="1500" b="false" i="false" u="none" strike="noStrike">
                <a:solidFill>
                  <a:srgbClr val="595959"/>
                </a:solidFill>
                <a:latin typeface="Pretendard Regular"/>
              </a:rPr>
              <a:t>            </a:t>
            </a:r>
          </a:p>
          <a:p>
            <a:pPr algn="l" lvl="0">
              <a:lnSpc>
                <a:spcPct val="112050"/>
              </a:lnSpc>
            </a:pPr>
            <a:r>
              <a:rPr lang="en-US" sz="1500" b="false" i="false" u="none" strike="noStrike">
                <a:solidFill>
                  <a:srgbClr val="595959"/>
                </a:solidFill>
                <a:latin typeface="Pretendard Regular"/>
              </a:rPr>
              <a:t>if result: </a:t>
            </a:r>
            <a:r>
              <a:rPr lang="en-US" sz="1500" b="false" i="true" u="none" strike="noStrike">
                <a:solidFill>
                  <a:srgbClr val="787878"/>
                </a:solidFill>
                <a:latin typeface="Pretendard Regular"/>
              </a:rPr>
              <a:t># </a:t>
            </a:r>
            <a:r>
              <a:rPr lang="ko-KR" sz="1500" b="false" i="true" u="none" strike="noStrike">
                <a:solidFill>
                  <a:srgbClr val="787878"/>
                </a:solidFill>
                <a:ea typeface="Pretendard Regular"/>
              </a:rPr>
              <a:t>수열</a:t>
            </a:r>
            <a:r>
              <a:rPr lang="en-US" sz="1500" b="false" i="tru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1500" b="false" i="true" u="none" strike="noStrike">
                <a:solidFill>
                  <a:srgbClr val="787878"/>
                </a:solidFill>
                <a:ea typeface="Pretendard Regular"/>
              </a:rPr>
              <a:t>생성이</a:t>
            </a:r>
            <a:r>
              <a:rPr lang="en-US" sz="1500" b="false" i="tru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1500" b="false" i="true" u="none" strike="noStrike">
                <a:solidFill>
                  <a:srgbClr val="787878"/>
                </a:solidFill>
                <a:ea typeface="Pretendard Regular"/>
              </a:rPr>
              <a:t>가능하면</a:t>
            </a:r>
            <a:r>
              <a:rPr lang="en-US" sz="1500" b="false" i="tru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1500" b="false" i="true" u="none" strike="noStrike">
                <a:solidFill>
                  <a:srgbClr val="787878"/>
                </a:solidFill>
                <a:ea typeface="Pretendard Regular"/>
              </a:rPr>
              <a:t>결과</a:t>
            </a:r>
            <a:r>
              <a:rPr lang="en-US" sz="1500" b="false" i="tru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1500" b="false" i="true" u="none" strike="noStrike">
                <a:solidFill>
                  <a:srgbClr val="787878"/>
                </a:solidFill>
                <a:ea typeface="Pretendard Regular"/>
              </a:rPr>
              <a:t>출력</a:t>
            </a:r>
          </a:p>
          <a:p>
            <a:pPr algn="l" lvl="0">
              <a:lnSpc>
                <a:spcPct val="112050"/>
              </a:lnSpc>
            </a:pPr>
            <a:r>
              <a:rPr lang="en-US" sz="1500" b="false" i="false" u="none" strike="noStrike">
                <a:solidFill>
                  <a:srgbClr val="595959"/>
                </a:solidFill>
                <a:latin typeface="Pretendard Regular"/>
              </a:rPr>
              <a:t>    print(answer)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terms:modified xsi:type="dcterms:W3CDTF">2011-08-01T06:04:30Z</dcterms:modified>
  <cp:revision>1</cp:revision>
</cp:coreProperties>
</file>